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2" r:id="rId1"/>
    <p:sldMasterId id="2147483723" r:id="rId2"/>
  </p:sldMasterIdLst>
  <p:notesMasterIdLst>
    <p:notesMasterId r:id="rId17"/>
  </p:notesMasterIdLst>
  <p:sldIdLst>
    <p:sldId id="268" r:id="rId3"/>
    <p:sldId id="256" r:id="rId4"/>
    <p:sldId id="257" r:id="rId5"/>
    <p:sldId id="258" r:id="rId6"/>
    <p:sldId id="259" r:id="rId7"/>
    <p:sldId id="260" r:id="rId8"/>
    <p:sldId id="261" r:id="rId9"/>
    <p:sldId id="262" r:id="rId10"/>
    <p:sldId id="263" r:id="rId11"/>
    <p:sldId id="264" r:id="rId12"/>
    <p:sldId id="265" r:id="rId13"/>
    <p:sldId id="266" r:id="rId14"/>
    <p:sldId id="267" r:id="rId15"/>
    <p:sldId id="284"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8578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Let’s take a look at linear regression, a common and useful predictive tool.</a:t>
            </a:r>
            <a:endParaRPr/>
          </a:p>
          <a:p>
            <a:pPr marL="0" lvl="0" indent="0" algn="l" rtl="0">
              <a:spcBef>
                <a:spcPts val="0"/>
              </a:spcBef>
              <a:spcAft>
                <a:spcPts val="0"/>
              </a:spcAft>
              <a:buNone/>
            </a:pPr>
            <a:endParaRPr/>
          </a:p>
          <a:p>
            <a:pPr marL="0" lvl="0" indent="0" algn="l" rtl="0">
              <a:spcBef>
                <a:spcPts val="0"/>
              </a:spcBef>
              <a:spcAft>
                <a:spcPts val="0"/>
              </a:spcAft>
              <a:buNone/>
            </a:pPr>
            <a:r>
              <a:rPr lang="en-US"/>
              <a:t>The first thing to notice is that you don’t write any code to do this, just  read the documentation to learn the calling sequence and arrange the data.  </a:t>
            </a:r>
            <a:endParaRPr/>
          </a:p>
          <a:p>
            <a:pPr marL="0" lvl="0" indent="0" algn="l" rtl="0">
              <a:spcBef>
                <a:spcPts val="0"/>
              </a:spcBef>
              <a:spcAft>
                <a:spcPts val="0"/>
              </a:spcAft>
              <a:buNone/>
            </a:pPr>
            <a:endParaRPr/>
          </a:p>
          <a:p>
            <a:pPr marL="0" lvl="0" indent="0" algn="l" rtl="0">
              <a:spcBef>
                <a:spcPts val="0"/>
              </a:spcBef>
              <a:spcAft>
                <a:spcPts val="0"/>
              </a:spcAft>
              <a:buNone/>
            </a:pPr>
            <a:r>
              <a:rPr lang="en-US"/>
              <a:t>In doing this kind of analysis, we first train the model on a sample of the data and then test the model by applying it to the rest of the data in what is called scoring the data.  </a:t>
            </a:r>
            <a:endParaRPr/>
          </a:p>
          <a:p>
            <a:pPr marL="0" lvl="0" indent="0" algn="l" rtl="0">
              <a:spcBef>
                <a:spcPts val="0"/>
              </a:spcBef>
              <a:spcAft>
                <a:spcPts val="0"/>
              </a:spcAft>
              <a:buNone/>
            </a:pPr>
            <a:endParaRPr/>
          </a:p>
          <a:p>
            <a:pPr marL="0" lvl="0" indent="0" algn="l" rtl="0">
              <a:spcBef>
                <a:spcPts val="0"/>
              </a:spcBef>
              <a:spcAft>
                <a:spcPts val="0"/>
              </a:spcAft>
              <a:buNone/>
            </a:pPr>
            <a:r>
              <a:rPr lang="en-US"/>
              <a:t>In linear regression , the variable we’re trying to predict is called the dependent variable and the variables we use to predict it are the independent variable.  They must be float8 data types.  If they’re not, you can cast them to float8.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happens if you have a categorical variable like color , that’s non numeric.  You can create different models for each category.  Here we will create a different model dependng on the style of the house.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Once you have generated the model, you then can test your model by scoring the remaining data.   Once you have validated the model, when new data arrives, you can score or predict the house price predicated upon the independent variables.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5456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MADlib?</a:t>
            </a:r>
            <a:endParaRPr/>
          </a:p>
          <a:p>
            <a:pPr marL="0" lvl="0" indent="0" algn="l" rtl="0">
              <a:spcBef>
                <a:spcPts val="0"/>
              </a:spcBef>
              <a:spcAft>
                <a:spcPts val="0"/>
              </a:spcAft>
              <a:buNone/>
            </a:pPr>
            <a:endParaRPr/>
          </a:p>
          <a:p>
            <a:pPr marL="0" lvl="0" indent="0" algn="l" rtl="0">
              <a:spcBef>
                <a:spcPts val="0"/>
              </a:spcBef>
              <a:spcAft>
                <a:spcPts val="0"/>
              </a:spcAft>
              <a:buNone/>
            </a:pPr>
            <a:r>
              <a:rPr lang="en-US"/>
              <a:t>MADlib is an open source machine learning library built and maintained by Pivotal.</a:t>
            </a:r>
            <a:endParaRPr/>
          </a:p>
          <a:p>
            <a:pPr marL="0" lvl="0" indent="0" algn="l" rtl="0">
              <a:spcBef>
                <a:spcPts val="0"/>
              </a:spcBef>
              <a:spcAft>
                <a:spcPts val="0"/>
              </a:spcAft>
              <a:buNone/>
            </a:pPr>
            <a:endParaRPr/>
          </a:p>
          <a:p>
            <a:pPr marL="0" lvl="0" indent="0" algn="l" rtl="0">
              <a:spcBef>
                <a:spcPts val="0"/>
              </a:spcBef>
              <a:spcAft>
                <a:spcPts val="0"/>
              </a:spcAft>
              <a:buNone/>
            </a:pPr>
            <a:r>
              <a:rPr lang="en-US"/>
              <a:t>Runs in-database on GPDB, HAWQ and PostgreSQL.  Many machine learning tools require you to move the data from a data souce into an analytic workstation.  This costs in transport time to move the data and often limits the size of the data set to what can fit in memory in the analytic workstation.</a:t>
            </a:r>
            <a:endParaRPr/>
          </a:p>
          <a:p>
            <a:pPr marL="0" lvl="0" indent="0" algn="l" rtl="0">
              <a:spcBef>
                <a:spcPts val="0"/>
              </a:spcBef>
              <a:spcAft>
                <a:spcPts val="0"/>
              </a:spcAft>
              <a:buNone/>
            </a:pPr>
            <a:endParaRPr/>
          </a:p>
          <a:p>
            <a:pPr marL="0" lvl="0" indent="0" algn="l" rtl="0">
              <a:spcBef>
                <a:spcPts val="0"/>
              </a:spcBef>
              <a:spcAft>
                <a:spcPts val="0"/>
              </a:spcAft>
              <a:buNone/>
            </a:pPr>
            <a:r>
              <a:rPr lang="en-US"/>
              <a:t>Main goal of MADlib is machine learning on large data sets.  This means a focus on:</a:t>
            </a:r>
            <a:endParaRPr/>
          </a:p>
          <a:p>
            <a:pPr marL="171450" lvl="0" indent="-171450" algn="l" rtl="0">
              <a:spcBef>
                <a:spcPts val="0"/>
              </a:spcBef>
              <a:spcAft>
                <a:spcPts val="0"/>
              </a:spcAft>
              <a:buClr>
                <a:schemeClr val="dk1"/>
              </a:buClr>
              <a:buSzPts val="1200"/>
              <a:buFont typeface="Calibri"/>
              <a:buChar char="•"/>
            </a:pPr>
            <a:r>
              <a:rPr lang="en-US"/>
              <a:t>Scalability</a:t>
            </a:r>
            <a:endParaRPr/>
          </a:p>
          <a:p>
            <a:pPr marL="171450" lvl="0" indent="-171450" algn="l" rtl="0">
              <a:spcBef>
                <a:spcPts val="0"/>
              </a:spcBef>
              <a:spcAft>
                <a:spcPts val="0"/>
              </a:spcAft>
              <a:buClr>
                <a:schemeClr val="dk1"/>
              </a:buClr>
              <a:buSzPts val="1200"/>
              <a:buFont typeface="Calibri"/>
              <a:buChar char="•"/>
            </a:pPr>
            <a:r>
              <a:rPr lang="en-US"/>
              <a:t>Performance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465" name="Google Shape;46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Parallelism</a:t>
            </a:r>
            <a:endParaRPr/>
          </a:p>
          <a:p>
            <a:pPr marL="171450" lvl="0" indent="-171450" algn="l" rtl="0">
              <a:spcBef>
                <a:spcPts val="0"/>
              </a:spcBef>
              <a:spcAft>
                <a:spcPts val="0"/>
              </a:spcAft>
              <a:buClr>
                <a:schemeClr val="dk1"/>
              </a:buClr>
              <a:buSzPts val="1200"/>
              <a:buFont typeface="Calibri"/>
              <a:buChar char="•"/>
            </a:pPr>
            <a:r>
              <a:rPr lang="en-US"/>
              <a:t>Implement the algorithms to be distributed across segments and take advantage of the MPP architecture</a:t>
            </a:r>
            <a:endParaRPr/>
          </a:p>
          <a:p>
            <a:pPr marL="171450" lvl="0" indent="-171450" algn="l" rtl="0">
              <a:spcBef>
                <a:spcPts val="0"/>
              </a:spcBef>
              <a:spcAft>
                <a:spcPts val="0"/>
              </a:spcAft>
              <a:buClr>
                <a:schemeClr val="dk1"/>
              </a:buClr>
              <a:buSzPts val="1200"/>
              <a:buFont typeface="Calibri"/>
              <a:buChar char="•"/>
            </a:pPr>
            <a:r>
              <a:rPr lang="en-US"/>
              <a:t>Hard to do:  MADlib team needs to do on algo by algo basis, not a general or automatic way to do it (depending on algo, get varying degrees of parallelism)</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Scalability</a:t>
            </a:r>
            <a:endParaRPr/>
          </a:p>
          <a:p>
            <a:pPr marL="171450" lvl="0" indent="-171450" algn="l" rtl="0">
              <a:spcBef>
                <a:spcPts val="0"/>
              </a:spcBef>
              <a:spcAft>
                <a:spcPts val="0"/>
              </a:spcAft>
              <a:buClr>
                <a:schemeClr val="dk1"/>
              </a:buClr>
              <a:buSzPts val="1200"/>
              <a:buFont typeface="Calibri"/>
              <a:buChar char="•"/>
            </a:pPr>
            <a:r>
              <a:rPr lang="en-US"/>
              <a:t>Add nodes as data set scales</a:t>
            </a:r>
            <a:endParaRPr/>
          </a:p>
          <a:p>
            <a:pPr marL="171450" lvl="0" indent="-171450" algn="l" rtl="0">
              <a:spcBef>
                <a:spcPts val="0"/>
              </a:spcBef>
              <a:spcAft>
                <a:spcPts val="0"/>
              </a:spcAft>
              <a:buClr>
                <a:schemeClr val="dk1"/>
              </a:buClr>
              <a:buSzPts val="1200"/>
              <a:buFont typeface="Calibri"/>
              <a:buChar char="•"/>
            </a:pPr>
            <a:r>
              <a:rPr lang="en-US"/>
              <a:t>Don’t need to make software changes for different size data sets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No sampling</a:t>
            </a:r>
            <a:endParaRPr/>
          </a:p>
          <a:p>
            <a:pPr marL="171450" lvl="0" indent="-171450" algn="l" rtl="0">
              <a:spcBef>
                <a:spcPts val="0"/>
              </a:spcBef>
              <a:spcAft>
                <a:spcPts val="0"/>
              </a:spcAft>
              <a:buClr>
                <a:schemeClr val="dk1"/>
              </a:buClr>
              <a:buSzPts val="1200"/>
              <a:buFont typeface="Calibri"/>
              <a:buChar char="•"/>
            </a:pPr>
            <a:r>
              <a:rPr lang="en-US"/>
              <a:t>Do not have to sample the data so better accuracy (potentially)</a:t>
            </a:r>
            <a:endParaRPr/>
          </a:p>
          <a:p>
            <a:pPr marL="171450" lvl="0" indent="-171450" algn="l" rtl="0">
              <a:spcBef>
                <a:spcPts val="0"/>
              </a:spcBef>
              <a:spcAft>
                <a:spcPts val="0"/>
              </a:spcAft>
              <a:buClr>
                <a:schemeClr val="dk1"/>
              </a:buClr>
              <a:buSzPts val="1200"/>
              <a:buFont typeface="Calibri"/>
              <a:buChar char="•"/>
            </a:pPr>
            <a:r>
              <a:rPr lang="en-US"/>
              <a:t>E.g., high cardinality dimensions where sampling may result in too sparse data per dimensional value</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Open source</a:t>
            </a:r>
            <a:endParaRPr/>
          </a:p>
        </p:txBody>
      </p:sp>
      <p:sp>
        <p:nvSpPr>
          <p:cNvPr id="478" name="Google Shape;47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a table of 10 million rows</a:t>
            </a:r>
            <a:endParaRPr/>
          </a:p>
          <a:p>
            <a:pPr marL="0" lvl="0" indent="0" algn="l" rtl="0">
              <a:spcBef>
                <a:spcPts val="0"/>
              </a:spcBef>
              <a:spcAft>
                <a:spcPts val="0"/>
              </a:spcAft>
              <a:buNone/>
            </a:pPr>
            <a:endParaRPr/>
          </a:p>
          <a:p>
            <a:pPr marL="0" lvl="0" indent="0" algn="l" rtl="0">
              <a:spcBef>
                <a:spcPts val="0"/>
              </a:spcBef>
              <a:spcAft>
                <a:spcPts val="0"/>
              </a:spcAft>
              <a:buNone/>
            </a:pPr>
            <a:r>
              <a:rPr lang="en-US"/>
              <a:t>Num of independent variables (x axis) = number of columns in table.</a:t>
            </a:r>
            <a:endParaRPr/>
          </a:p>
          <a:p>
            <a:pPr marL="0" lvl="0" indent="0" algn="l" rtl="0">
              <a:spcBef>
                <a:spcPts val="0"/>
              </a:spcBef>
              <a:spcAft>
                <a:spcPts val="0"/>
              </a:spcAft>
              <a:buNone/>
            </a:pPr>
            <a:endParaRPr/>
          </a:p>
          <a:p>
            <a:pPr marL="0" lvl="0" indent="0" algn="l" rtl="0">
              <a:spcBef>
                <a:spcPts val="0"/>
              </a:spcBef>
              <a:spcAft>
                <a:spcPts val="0"/>
              </a:spcAft>
              <a:buNone/>
            </a:pPr>
            <a:r>
              <a:rPr lang="en-US"/>
              <a:t>So a vertical slice allows you to look at scalability.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See roughly linear scale in execution time with number of segments.</a:t>
            </a:r>
            <a:endParaRPr/>
          </a:p>
          <a:p>
            <a:pPr marL="0" lvl="0" indent="0" algn="l" rtl="0">
              <a:spcBef>
                <a:spcPts val="0"/>
              </a:spcBef>
              <a:spcAft>
                <a:spcPts val="0"/>
              </a:spcAft>
              <a:buNone/>
            </a:pPr>
            <a:r>
              <a:rPr lang="en-US"/>
              <a:t>* e.g., 6 segments approx 200 sec, 24 segments approx 50 sec (4x faster)</a:t>
            </a:r>
            <a:endParaRPr/>
          </a:p>
        </p:txBody>
      </p:sp>
      <p:sp>
        <p:nvSpPr>
          <p:cNvPr id="486" name="Google Shape;48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3" name="Google Shape;4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Verdana"/>
                <a:ea typeface="Verdana"/>
                <a:cs typeface="Verdana"/>
                <a:sym typeface="Verdana"/>
              </a:rPr>
              <a:t>List of MADlib functions is growing every day.</a:t>
            </a:r>
            <a:endParaRPr>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36" name="Google Shape;53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pivotal.com"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pivotal.com"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www.pivotal.com" TargetMode="External"/><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pivotal.com"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body" idx="1"/>
          </p:nvPr>
        </p:nvSpPr>
        <p:spPr>
          <a:xfrm>
            <a:off x="366716" y="1074738"/>
            <a:ext cx="841057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no circles">
  <p:cSld name="Title Only, no circles">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66715" y="785814"/>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8" name="Google Shape;58;p12"/>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366715" y="785814"/>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1" name="Google Shape;61;p13"/>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3"/>
          <p:cNvSpPr txBox="1">
            <a:spLocks noGrp="1"/>
          </p:cNvSpPr>
          <p:nvPr>
            <p:ph type="body" idx="2"/>
          </p:nvPr>
        </p:nvSpPr>
        <p:spPr>
          <a:xfrm>
            <a:off x="366715" y="1419224"/>
            <a:ext cx="8410574"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63"/>
        <p:cNvGrpSpPr/>
        <p:nvPr/>
      </p:nvGrpSpPr>
      <p:grpSpPr>
        <a:xfrm>
          <a:off x="0" y="0"/>
          <a:ext cx="0" cy="0"/>
          <a:chOff x="0" y="0"/>
          <a:chExt cx="0" cy="0"/>
        </a:xfrm>
      </p:grpSpPr>
      <p:sp>
        <p:nvSpPr>
          <p:cNvPr id="64" name="Google Shape;64;p14"/>
          <p:cNvSpPr>
            <a:spLocks noGrp="1"/>
          </p:cNvSpPr>
          <p:nvPr>
            <p:ph type="pic" idx="2"/>
          </p:nvPr>
        </p:nvSpPr>
        <p:spPr>
          <a:xfrm>
            <a:off x="366716" y="1419226"/>
            <a:ext cx="2073275" cy="3038475"/>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rgbClr val="4D4D4D"/>
                </a:solidFill>
                <a:latin typeface="Arial"/>
                <a:ea typeface="Arial"/>
                <a:cs typeface="Arial"/>
                <a:sym typeface="Arial"/>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5" name="Google Shape;65;p14"/>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14"/>
          <p:cNvSpPr txBox="1">
            <a:spLocks noGrp="1"/>
          </p:cNvSpPr>
          <p:nvPr>
            <p:ph type="body" idx="1"/>
          </p:nvPr>
        </p:nvSpPr>
        <p:spPr>
          <a:xfrm>
            <a:off x="366715" y="785814"/>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7" name="Google Shape;67;p14"/>
          <p:cNvSpPr txBox="1">
            <a:spLocks noGrp="1"/>
          </p:cNvSpPr>
          <p:nvPr>
            <p:ph type="body" idx="3"/>
          </p:nvPr>
        </p:nvSpPr>
        <p:spPr>
          <a:xfrm>
            <a:off x="2728913" y="1419224"/>
            <a:ext cx="6048376"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oter bar only">
  <p:cSld name="Footer bar only">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69"/>
        <p:cNvGrpSpPr/>
        <p:nvPr/>
      </p:nvGrpSpPr>
      <p:grpSpPr>
        <a:xfrm>
          <a:off x="0" y="0"/>
          <a:ext cx="0" cy="0"/>
          <a:chOff x="0" y="0"/>
          <a:chExt cx="0" cy="0"/>
        </a:xfrm>
      </p:grpSpPr>
      <p:sp>
        <p:nvSpPr>
          <p:cNvPr id="70" name="Google Shape;70;p16"/>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16"/>
          <p:cNvSpPr/>
          <p:nvPr/>
        </p:nvSpPr>
        <p:spPr>
          <a:xfrm>
            <a:off x="0" y="4629151"/>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16"/>
          <p:cNvSpPr txBox="1"/>
          <p:nvPr/>
        </p:nvSpPr>
        <p:spPr>
          <a:xfrm>
            <a:off x="366715" y="5018450"/>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pic>
        <p:nvPicPr>
          <p:cNvPr id="73" name="Google Shape;73;p16" descr="EMC logo white-lg.png"/>
          <p:cNvPicPr preferRelativeResize="0"/>
          <p:nvPr/>
        </p:nvPicPr>
        <p:blipFill rotWithShape="1">
          <a:blip r:embed="rId2">
            <a:alphaModFix/>
          </a:blip>
          <a:srcRect/>
          <a:stretch/>
        </p:blipFill>
        <p:spPr>
          <a:xfrm>
            <a:off x="7951412" y="4686263"/>
            <a:ext cx="899577" cy="255363"/>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ivotal Title Slide">
  <p:cSld name="Pivotal 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17"/>
          <p:cNvSpPr/>
          <p:nvPr/>
        </p:nvSpPr>
        <p:spPr>
          <a:xfrm>
            <a:off x="0" y="0"/>
            <a:ext cx="914400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17" descr="EMC-no-tag_white_RGB-150dpi.png"/>
          <p:cNvPicPr preferRelativeResize="0"/>
          <p:nvPr/>
        </p:nvPicPr>
        <p:blipFill rotWithShape="1">
          <a:blip r:embed="rId2">
            <a:alphaModFix amt="31000"/>
          </a:blip>
          <a:srcRect/>
          <a:stretch/>
        </p:blipFill>
        <p:spPr>
          <a:xfrm>
            <a:off x="1934110" y="1452327"/>
            <a:ext cx="5152490" cy="1362548"/>
          </a:xfrm>
          <a:prstGeom prst="rect">
            <a:avLst/>
          </a:prstGeom>
          <a:noFill/>
          <a:ln>
            <a:noFill/>
          </a:ln>
        </p:spPr>
      </p:pic>
      <p:sp>
        <p:nvSpPr>
          <p:cNvPr id="77" name="Google Shape;77;p17"/>
          <p:cNvSpPr txBox="1"/>
          <p:nvPr/>
        </p:nvSpPr>
        <p:spPr>
          <a:xfrm>
            <a:off x="1701800" y="2984500"/>
            <a:ext cx="56896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cap="none">
                <a:solidFill>
                  <a:schemeClr val="accent3"/>
                </a:solidFill>
                <a:latin typeface="Arial"/>
                <a:ea typeface="Arial"/>
                <a:cs typeface="Arial"/>
                <a:sym typeface="Arial"/>
              </a:rPr>
              <a:t>A NEW PLATFORM </a:t>
            </a:r>
            <a:r>
              <a:rPr lang="en-US" sz="2400" cap="none">
                <a:solidFill>
                  <a:srgbClr val="3EA7BC"/>
                </a:solidFill>
                <a:latin typeface="Arial"/>
                <a:ea typeface="Arial"/>
                <a:cs typeface="Arial"/>
                <a:sym typeface="Arial"/>
              </a:rPr>
              <a:t>FOR A NEW ERA</a:t>
            </a:r>
            <a:endParaRPr sz="2400" cap="none">
              <a:solidFill>
                <a:srgbClr val="3EA7BC"/>
              </a:solidFill>
              <a:latin typeface="Arial"/>
              <a:ea typeface="Arial"/>
              <a:cs typeface="Arial"/>
              <a:sym typeface="Arial"/>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8"/>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marR="0" lvl="0" algn="ctr" rtl="0">
              <a:spcBef>
                <a:spcPts val="560"/>
              </a:spcBef>
              <a:spcAft>
                <a:spcPts val="0"/>
              </a:spcAft>
              <a:buClr>
                <a:srgbClr val="2C95DD"/>
              </a:buClr>
              <a:buSzPts val="2800"/>
              <a:buFont typeface="Arial"/>
              <a:buNone/>
              <a:defRPr sz="2800" b="0" i="0" u="none" strike="noStrike" cap="none">
                <a:solidFill>
                  <a:srgbClr val="949494"/>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949494"/>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949494"/>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5pPr>
            <a:lvl6pPr marR="0" lvl="5"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6pPr>
            <a:lvl7pPr marR="0" lvl="6"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7pPr>
            <a:lvl8pPr marR="0" lvl="7"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8pPr>
            <a:lvl9pPr marR="0" lvl="8"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9pPr>
          </a:lstStyle>
          <a:p>
            <a:endParaRPr/>
          </a:p>
        </p:txBody>
      </p:sp>
      <p:sp>
        <p:nvSpPr>
          <p:cNvPr id="81" name="Google Shape;81;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366713" y="152400"/>
            <a:ext cx="8410575" cy="690563"/>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9"/>
          <p:cNvSpPr txBox="1">
            <a:spLocks noGrp="1"/>
          </p:cNvSpPr>
          <p:nvPr>
            <p:ph type="body" idx="1"/>
          </p:nvPr>
        </p:nvSpPr>
        <p:spPr>
          <a:xfrm>
            <a:off x="366714" y="1016794"/>
            <a:ext cx="8410575" cy="3440906"/>
          </a:xfrm>
          <a:prstGeom prst="rect">
            <a:avLst/>
          </a:prstGeom>
          <a:noFill/>
          <a:ln>
            <a:noFill/>
          </a:ln>
        </p:spPr>
        <p:txBody>
          <a:bodyPr spcFirstLastPara="1" wrap="square" lIns="0" tIns="0" rIns="0" bIns="0" anchor="t" anchorCtr="0">
            <a:noAutofit/>
          </a:bodyPr>
          <a:lstStyle>
            <a:lvl1pPr marL="457200" marR="0" lvl="0" indent="-406400" algn="l" rtl="0">
              <a:spcBef>
                <a:spcPts val="1200"/>
              </a:spcBef>
              <a:spcAft>
                <a:spcPts val="0"/>
              </a:spcAft>
              <a:buClr>
                <a:schemeClr val="dk2"/>
              </a:buClr>
              <a:buSzPts val="2800"/>
              <a:buFont typeface="Arial"/>
              <a:buChar char="•"/>
              <a:defRPr sz="2800" b="0" i="0" u="none" strike="noStrike" cap="none">
                <a:solidFill>
                  <a:schemeClr val="lt2"/>
                </a:solidFill>
                <a:latin typeface="Arial"/>
                <a:ea typeface="Arial"/>
                <a:cs typeface="Arial"/>
                <a:sym typeface="Arial"/>
              </a:defRPr>
            </a:lvl1pPr>
            <a:lvl2pPr marL="914400" marR="0" lvl="1" indent="-381000" algn="l" rtl="0">
              <a:spcBef>
                <a:spcPts val="300"/>
              </a:spcBef>
              <a:spcAft>
                <a:spcPts val="0"/>
              </a:spcAft>
              <a:buClr>
                <a:schemeClr val="dk2"/>
              </a:buClr>
              <a:buSzPts val="2400"/>
              <a:buFont typeface="Arial"/>
              <a:buChar char="–"/>
              <a:defRPr sz="2400" b="0" i="0" u="none" strike="noStrike" cap="none">
                <a:solidFill>
                  <a:schemeClr val="lt2"/>
                </a:solidFill>
                <a:latin typeface="Arial"/>
                <a:ea typeface="Arial"/>
                <a:cs typeface="Arial"/>
                <a:sym typeface="Arial"/>
              </a:defRPr>
            </a:lvl2pPr>
            <a:lvl3pPr marL="1371600" marR="0" lvl="2" indent="-355600" algn="l" rtl="0">
              <a:spcBef>
                <a:spcPts val="300"/>
              </a:spcBef>
              <a:spcAft>
                <a:spcPts val="0"/>
              </a:spcAft>
              <a:buClr>
                <a:schemeClr val="dk2"/>
              </a:buClr>
              <a:buSzPts val="2000"/>
              <a:buFont typeface="Arial"/>
              <a:buChar char="•"/>
              <a:defRPr sz="2000" b="0" i="0" u="none" strike="noStrike" cap="none">
                <a:solidFill>
                  <a:schemeClr val="lt2"/>
                </a:solidFill>
                <a:latin typeface="Arial"/>
                <a:ea typeface="Arial"/>
                <a:cs typeface="Arial"/>
                <a:sym typeface="Arial"/>
              </a:defRPr>
            </a:lvl3pPr>
            <a:lvl4pPr marL="1828800" marR="0" lvl="3" indent="-342900" algn="l" rtl="0">
              <a:spcBef>
                <a:spcPts val="300"/>
              </a:spcBef>
              <a:spcAft>
                <a:spcPts val="0"/>
              </a:spcAft>
              <a:buClr>
                <a:schemeClr val="dk2"/>
              </a:buClr>
              <a:buSzPts val="1800"/>
              <a:buFont typeface="Noto Sans Symbols"/>
              <a:buChar char="▪"/>
              <a:defRPr sz="1800" b="0" i="0" u="none" strike="noStrike" cap="none">
                <a:solidFill>
                  <a:schemeClr val="lt2"/>
                </a:solidFill>
                <a:latin typeface="Arial"/>
                <a:ea typeface="Arial"/>
                <a:cs typeface="Arial"/>
                <a:sym typeface="Arial"/>
              </a:defRPr>
            </a:lvl4pPr>
            <a:lvl5pPr marL="2286000" marR="0" lvl="4" indent="-330200" algn="l" rtl="0">
              <a:spcBef>
                <a:spcPts val="300"/>
              </a:spcBef>
              <a:spcAft>
                <a:spcPts val="0"/>
              </a:spcAft>
              <a:buClr>
                <a:schemeClr val="dk2"/>
              </a:buClr>
              <a:buSzPts val="1600"/>
              <a:buFont typeface="Arial"/>
              <a:buChar char="»"/>
              <a:defRPr sz="16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963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16"/>
        <p:cNvGrpSpPr/>
        <p:nvPr/>
      </p:nvGrpSpPr>
      <p:grpSpPr>
        <a:xfrm>
          <a:off x="0" y="0"/>
          <a:ext cx="0" cy="0"/>
          <a:chOff x="0" y="0"/>
          <a:chExt cx="0" cy="0"/>
        </a:xfrm>
      </p:grpSpPr>
      <p:sp>
        <p:nvSpPr>
          <p:cNvPr id="17" name="Google Shape;17;p3"/>
          <p:cNvSpPr>
            <a:spLocks noGrp="1"/>
          </p:cNvSpPr>
          <p:nvPr>
            <p:ph type="pic" idx="2"/>
          </p:nvPr>
        </p:nvSpPr>
        <p:spPr>
          <a:xfrm>
            <a:off x="366716" y="1074738"/>
            <a:ext cx="2073275" cy="3382962"/>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Verdana"/>
                <a:ea typeface="Verdana"/>
                <a:cs typeface="Verdana"/>
                <a:sym typeface="Verdana"/>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8" name="Google Shape;18;p3"/>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2728913" y="1074738"/>
            <a:ext cx="6048376"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780990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1"/>
        <p:cNvGrpSpPr/>
        <p:nvPr/>
      </p:nvGrpSpPr>
      <p:grpSpPr>
        <a:xfrm>
          <a:off x="0" y="0"/>
          <a:ext cx="0" cy="0"/>
          <a:chOff x="0" y="0"/>
          <a:chExt cx="0" cy="0"/>
        </a:xfrm>
      </p:grpSpPr>
      <p:sp>
        <p:nvSpPr>
          <p:cNvPr id="92" name="Google Shape;92;p21"/>
          <p:cNvSpPr/>
          <p:nvPr/>
        </p:nvSpPr>
        <p:spPr>
          <a:xfrm>
            <a:off x="0" y="0"/>
            <a:ext cx="9144000" cy="5143500"/>
          </a:xfrm>
          <a:prstGeom prst="rect">
            <a:avLst/>
          </a:prstGeom>
          <a:solidFill>
            <a:schemeClr val="dk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3" name="Google Shape;93;p21"/>
          <p:cNvSpPr txBox="1">
            <a:spLocks noGrp="1"/>
          </p:cNvSpPr>
          <p:nvPr>
            <p:ph type="ctrTitle"/>
          </p:nvPr>
        </p:nvSpPr>
        <p:spPr>
          <a:xfrm>
            <a:off x="890589" y="1312910"/>
            <a:ext cx="4384145" cy="1006429"/>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F16F3B"/>
              </a:buClr>
              <a:buSzPts val="3600"/>
              <a:buFont typeface="Arial"/>
              <a:buNone/>
              <a:defRPr sz="3600" b="1" i="0" u="none" strike="noStrike" cap="none">
                <a:solidFill>
                  <a:srgbClr val="F16F3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1"/>
          <p:cNvSpPr txBox="1">
            <a:spLocks noGrp="1"/>
          </p:cNvSpPr>
          <p:nvPr>
            <p:ph type="subTitle" idx="1"/>
          </p:nvPr>
        </p:nvSpPr>
        <p:spPr>
          <a:xfrm>
            <a:off x="890594" y="2633384"/>
            <a:ext cx="6048375" cy="36933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2C95DD"/>
              </a:buClr>
              <a:buSzPts val="2400"/>
              <a:buFont typeface="Arial"/>
              <a:buNone/>
              <a:defRPr sz="2400" b="0" i="0" u="none" strike="noStrike" cap="none">
                <a:solidFill>
                  <a:schemeClr val="accent2"/>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889F9A"/>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889F9A"/>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5pPr>
            <a:lvl6pPr marR="0" lvl="5"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6pPr>
            <a:lvl7pPr marR="0" lvl="6"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7pPr>
            <a:lvl8pPr marR="0" lvl="7"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8pPr>
            <a:lvl9pPr marR="0" lvl="8"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9pPr>
          </a:lstStyle>
          <a:p>
            <a:endParaRPr/>
          </a:p>
        </p:txBody>
      </p:sp>
      <p:sp>
        <p:nvSpPr>
          <p:cNvPr id="95" name="Google Shape;95;p21"/>
          <p:cNvSpPr txBox="1">
            <a:spLocks noGrp="1"/>
          </p:cNvSpPr>
          <p:nvPr>
            <p:ph type="body" idx="2"/>
          </p:nvPr>
        </p:nvSpPr>
        <p:spPr>
          <a:xfrm>
            <a:off x="908582" y="3710104"/>
            <a:ext cx="5026550" cy="27699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1800"/>
              <a:buFont typeface="Arial"/>
              <a:buNone/>
              <a:defRPr sz="1800" b="0" i="0" u="none" strike="noStrike" cap="none">
                <a:solidFill>
                  <a:srgbClr val="7F7F7F"/>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21"/>
          <p:cNvSpPr/>
          <p:nvPr/>
        </p:nvSpPr>
        <p:spPr>
          <a:xfrm>
            <a:off x="0" y="4629153"/>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pic>
        <p:nvPicPr>
          <p:cNvPr id="97" name="Google Shape;97;p21" descr="EMC logo white-lg.png"/>
          <p:cNvPicPr preferRelativeResize="0"/>
          <p:nvPr/>
        </p:nvPicPr>
        <p:blipFill rotWithShape="1">
          <a:blip r:embed="rId2">
            <a:alphaModFix/>
          </a:blip>
          <a:srcRect/>
          <a:stretch/>
        </p:blipFill>
        <p:spPr>
          <a:xfrm>
            <a:off x="7951416" y="4686263"/>
            <a:ext cx="899577" cy="255363"/>
          </a:xfrm>
          <a:prstGeom prst="rect">
            <a:avLst/>
          </a:prstGeom>
          <a:noFill/>
          <a:ln>
            <a:noFill/>
          </a:ln>
        </p:spPr>
      </p:pic>
      <p:sp>
        <p:nvSpPr>
          <p:cNvPr id="98" name="Google Shape;98;p21"/>
          <p:cNvSpPr txBox="1"/>
          <p:nvPr/>
        </p:nvSpPr>
        <p:spPr>
          <a:xfrm>
            <a:off x="366719" y="5018453"/>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99"/>
        <p:cNvGrpSpPr/>
        <p:nvPr/>
      </p:nvGrpSpPr>
      <p:grpSpPr>
        <a:xfrm>
          <a:off x="0" y="0"/>
          <a:ext cx="0" cy="0"/>
          <a:chOff x="0" y="0"/>
          <a:chExt cx="0" cy="0"/>
        </a:xfrm>
      </p:grpSpPr>
      <p:sp>
        <p:nvSpPr>
          <p:cNvPr id="100" name="Google Shape;100;p22"/>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01" name="Google Shape;101;p22"/>
          <p:cNvSpPr/>
          <p:nvPr/>
        </p:nvSpPr>
        <p:spPr>
          <a:xfrm>
            <a:off x="0" y="4629153"/>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102" name="Google Shape;102;p22"/>
          <p:cNvSpPr txBox="1"/>
          <p:nvPr/>
        </p:nvSpPr>
        <p:spPr>
          <a:xfrm>
            <a:off x="366719" y="5018453"/>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
        <p:nvSpPr>
          <p:cNvPr id="103" name="Google Shape;103;p22"/>
          <p:cNvSpPr txBox="1">
            <a:spLocks noGrp="1"/>
          </p:cNvSpPr>
          <p:nvPr>
            <p:ph type="ctrTitle"/>
          </p:nvPr>
        </p:nvSpPr>
        <p:spPr>
          <a:xfrm>
            <a:off x="1017588" y="1739933"/>
            <a:ext cx="6048376" cy="620683"/>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3"/>
              </a:buClr>
              <a:buSzPts val="4400"/>
              <a:buFont typeface="Arial"/>
              <a:buNone/>
              <a:defRPr sz="4400" b="0" i="0" u="none" strike="noStrike" cap="none">
                <a:solidFill>
                  <a:schemeClr val="accent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22"/>
          <p:cNvSpPr txBox="1">
            <a:spLocks noGrp="1"/>
          </p:cNvSpPr>
          <p:nvPr>
            <p:ph type="body" idx="1"/>
          </p:nvPr>
        </p:nvSpPr>
        <p:spPr>
          <a:xfrm>
            <a:off x="1026059" y="2447130"/>
            <a:ext cx="6048375" cy="562768"/>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Clr>
                <a:srgbClr val="1C7B70"/>
              </a:buClr>
              <a:buSzPts val="2800"/>
              <a:buFont typeface="Arial"/>
              <a:buNone/>
              <a:defRPr sz="2800" b="0" i="0" u="none" strike="noStrike" cap="none">
                <a:solidFill>
                  <a:schemeClr val="accent2"/>
                </a:solidFill>
                <a:latin typeface="Arial"/>
                <a:ea typeface="Arial"/>
                <a:cs typeface="Arial"/>
                <a:sym typeface="Arial"/>
              </a:defRPr>
            </a:lvl1pPr>
            <a:lvl2pPr marL="914400" marR="0" lvl="1" indent="-228600" algn="l" rtl="0">
              <a:spcBef>
                <a:spcPts val="300"/>
              </a:spcBef>
              <a:spcAft>
                <a:spcPts val="0"/>
              </a:spcAft>
              <a:buClr>
                <a:srgbClr val="1C7B70"/>
              </a:buClr>
              <a:buSzPts val="2000"/>
              <a:buFont typeface="Arial"/>
              <a:buNone/>
              <a:defRPr sz="2000" b="0" i="0" u="none" strike="noStrike" cap="none">
                <a:solidFill>
                  <a:schemeClr val="lt2"/>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5" name="Google Shape;105;p22" descr="EMC logo white-lg.png"/>
          <p:cNvPicPr preferRelativeResize="0"/>
          <p:nvPr/>
        </p:nvPicPr>
        <p:blipFill rotWithShape="1">
          <a:blip r:embed="rId2">
            <a:alphaModFix/>
          </a:blip>
          <a:srcRect/>
          <a:stretch/>
        </p:blipFill>
        <p:spPr>
          <a:xfrm>
            <a:off x="7951416" y="4686263"/>
            <a:ext cx="899577" cy="255363"/>
          </a:xfrm>
          <a:prstGeom prst="rect">
            <a:avLst/>
          </a:prstGeom>
          <a:noFill/>
          <a:ln>
            <a:noFill/>
          </a:ln>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106"/>
        <p:cNvGrpSpPr/>
        <p:nvPr/>
      </p:nvGrpSpPr>
      <p:grpSpPr>
        <a:xfrm>
          <a:off x="0" y="0"/>
          <a:ext cx="0" cy="0"/>
          <a:chOff x="0" y="0"/>
          <a:chExt cx="0" cy="0"/>
        </a:xfrm>
      </p:grpSpPr>
      <p:sp>
        <p:nvSpPr>
          <p:cNvPr id="107" name="Google Shape;107;p23"/>
          <p:cNvSpPr/>
          <p:nvPr/>
        </p:nvSpPr>
        <p:spPr>
          <a:xfrm>
            <a:off x="0" y="3"/>
            <a:ext cx="9144000" cy="2168501"/>
          </a:xfrm>
          <a:prstGeom prst="rect">
            <a:avLst/>
          </a:prstGeom>
          <a:gradFill>
            <a:gsLst>
              <a:gs pos="0">
                <a:schemeClr val="lt1"/>
              </a:gs>
              <a:gs pos="100000">
                <a:srgbClr val="949494">
                  <a:alpha val="6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108" name="Google Shape;108;p23"/>
          <p:cNvSpPr txBox="1">
            <a:spLocks noGrp="1"/>
          </p:cNvSpPr>
          <p:nvPr>
            <p:ph type="ctrTitle"/>
          </p:nvPr>
        </p:nvSpPr>
        <p:spPr>
          <a:xfrm>
            <a:off x="2728912" y="995595"/>
            <a:ext cx="6048376" cy="123008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1C7B70"/>
              </a:buClr>
              <a:buSzPts val="4400"/>
              <a:buFont typeface="Arial"/>
              <a:buNone/>
              <a:defRPr sz="4400" b="0" i="0" u="none" strike="noStrike" cap="none">
                <a:solidFill>
                  <a:srgbClr val="1C7B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23"/>
          <p:cNvSpPr txBox="1">
            <a:spLocks noGrp="1"/>
          </p:cNvSpPr>
          <p:nvPr>
            <p:ph type="subTitle" idx="1"/>
          </p:nvPr>
        </p:nvSpPr>
        <p:spPr>
          <a:xfrm>
            <a:off x="2728919" y="2455863"/>
            <a:ext cx="6048375" cy="1901704"/>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rgbClr val="2C95DD"/>
              </a:buClr>
              <a:buSzPts val="2800"/>
              <a:buFont typeface="Arial"/>
              <a:buNone/>
              <a:defRPr sz="2800" b="0" i="0" u="none" strike="noStrike" cap="none">
                <a:solidFill>
                  <a:schemeClr val="lt2"/>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889F9A"/>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889F9A"/>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5pPr>
            <a:lvl6pPr marR="0" lvl="5"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6pPr>
            <a:lvl7pPr marR="0" lvl="6"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7pPr>
            <a:lvl8pPr marR="0" lvl="7"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8pPr>
            <a:lvl9pPr marR="0" lvl="8"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 3 -Large Text">
  <p:cSld name="Divider 3 -Large Text">
    <p:spTree>
      <p:nvGrpSpPr>
        <p:cNvPr id="1" name="Shape 110"/>
        <p:cNvGrpSpPr/>
        <p:nvPr/>
      </p:nvGrpSpPr>
      <p:grpSpPr>
        <a:xfrm>
          <a:off x="0" y="0"/>
          <a:ext cx="0" cy="0"/>
          <a:chOff x="0" y="0"/>
          <a:chExt cx="0" cy="0"/>
        </a:xfrm>
      </p:grpSpPr>
      <p:sp>
        <p:nvSpPr>
          <p:cNvPr id="111" name="Google Shape;111;p24"/>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12" name="Google Shape;112;p24"/>
          <p:cNvSpPr/>
          <p:nvPr/>
        </p:nvSpPr>
        <p:spPr>
          <a:xfrm>
            <a:off x="0" y="4629153"/>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113" name="Google Shape;113;p24"/>
          <p:cNvSpPr txBox="1"/>
          <p:nvPr/>
        </p:nvSpPr>
        <p:spPr>
          <a:xfrm>
            <a:off x="366719" y="5018453"/>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
        <p:nvSpPr>
          <p:cNvPr id="114" name="Google Shape;114;p24"/>
          <p:cNvSpPr txBox="1">
            <a:spLocks noGrp="1"/>
          </p:cNvSpPr>
          <p:nvPr>
            <p:ph type="ctrTitle"/>
          </p:nvPr>
        </p:nvSpPr>
        <p:spPr>
          <a:xfrm>
            <a:off x="670455" y="1674288"/>
            <a:ext cx="6048376" cy="1354217"/>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lvl1pPr marR="0" lvl="0" algn="l" rtl="0">
              <a:lnSpc>
                <a:spcPct val="90000"/>
              </a:lnSpc>
              <a:spcBef>
                <a:spcPts val="0"/>
              </a:spcBef>
              <a:spcAft>
                <a:spcPts val="0"/>
              </a:spcAft>
              <a:buClr>
                <a:srgbClr val="00685D"/>
              </a:buClr>
              <a:buSzPts val="9600"/>
              <a:buFont typeface="Arial"/>
              <a:buNone/>
              <a:defRPr sz="96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15" name="Google Shape;115;p24" descr="EMC logo white-lg.png"/>
          <p:cNvPicPr preferRelativeResize="0"/>
          <p:nvPr/>
        </p:nvPicPr>
        <p:blipFill rotWithShape="1">
          <a:blip r:embed="rId2">
            <a:alphaModFix/>
          </a:blip>
          <a:srcRect/>
          <a:stretch/>
        </p:blipFill>
        <p:spPr>
          <a:xfrm>
            <a:off x="7951416" y="4686263"/>
            <a:ext cx="899577" cy="255363"/>
          </a:xfrm>
          <a:prstGeom prst="rect">
            <a:avLst/>
          </a:prstGeom>
          <a:noFill/>
          <a:ln>
            <a:noFill/>
          </a:ln>
        </p:spPr>
      </p:pic>
      <p:grpSp>
        <p:nvGrpSpPr>
          <p:cNvPr id="116" name="Google Shape;116;p24"/>
          <p:cNvGrpSpPr/>
          <p:nvPr/>
        </p:nvGrpSpPr>
        <p:grpSpPr>
          <a:xfrm>
            <a:off x="0" y="1"/>
            <a:ext cx="9144000" cy="4414838"/>
            <a:chOff x="0" y="0"/>
            <a:chExt cx="9144000" cy="4414838"/>
          </a:xfrm>
        </p:grpSpPr>
        <p:sp>
          <p:nvSpPr>
            <p:cNvPr id="117" name="Google Shape;117;p24"/>
            <p:cNvSpPr/>
            <p:nvPr/>
          </p:nvSpPr>
          <p:spPr>
            <a:xfrm>
              <a:off x="0" y="0"/>
              <a:ext cx="9144000" cy="2168501"/>
            </a:xfrm>
            <a:prstGeom prst="rect">
              <a:avLst/>
            </a:prstGeom>
            <a:gradFill>
              <a:gsLst>
                <a:gs pos="0">
                  <a:schemeClr val="lt1"/>
                </a:gs>
                <a:gs pos="34000">
                  <a:srgbClr val="F9FEE8"/>
                </a:gs>
                <a:gs pos="100000">
                  <a:srgbClr val="E3F29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118" name="Google Shape;118;p24"/>
            <p:cNvSpPr/>
            <p:nvPr/>
          </p:nvSpPr>
          <p:spPr>
            <a:xfrm>
              <a:off x="0" y="2341322"/>
              <a:ext cx="9144000" cy="2073516"/>
            </a:xfrm>
            <a:prstGeom prst="rect">
              <a:avLst/>
            </a:prstGeom>
            <a:gradFill>
              <a:gsLst>
                <a:gs pos="0">
                  <a:srgbClr val="DBDBDB"/>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gr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9"/>
        <p:cNvGrpSpPr/>
        <p:nvPr/>
      </p:nvGrpSpPr>
      <p:grpSpPr>
        <a:xfrm>
          <a:off x="0" y="0"/>
          <a:ext cx="0" cy="0"/>
          <a:chOff x="0" y="0"/>
          <a:chExt cx="0" cy="0"/>
        </a:xfrm>
      </p:grpSpPr>
      <p:sp>
        <p:nvSpPr>
          <p:cNvPr id="120" name="Google Shape;120;p25"/>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1" name="Google Shape;121;p25"/>
          <p:cNvSpPr txBox="1">
            <a:spLocks noGrp="1"/>
          </p:cNvSpPr>
          <p:nvPr>
            <p:ph type="body" idx="1"/>
          </p:nvPr>
        </p:nvSpPr>
        <p:spPr>
          <a:xfrm>
            <a:off x="366720" y="1074738"/>
            <a:ext cx="841057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rgbClr val="ADC339"/>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rgbClr val="ADC339"/>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rgbClr val="ADC339"/>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rgbClr val="ADC339"/>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rgbClr val="ADC339"/>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2" name="Google Shape;122;p25"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5" name="Google Shape;125;p26"/>
          <p:cNvSpPr txBox="1">
            <a:spLocks noGrp="1"/>
          </p:cNvSpPr>
          <p:nvPr>
            <p:ph type="body" idx="1"/>
          </p:nvPr>
        </p:nvSpPr>
        <p:spPr>
          <a:xfrm>
            <a:off x="366720" y="1074738"/>
            <a:ext cx="841057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rgbClr val="ADC339"/>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rgbClr val="ADC339"/>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rgbClr val="ADC339"/>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rgbClr val="ADC339"/>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rgbClr val="ADC339"/>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8" name="Google Shape;128;p27"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no circles">
  <p:cSld name="Title Only, no circles">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131"/>
        <p:cNvGrpSpPr/>
        <p:nvPr/>
      </p:nvGrpSpPr>
      <p:grpSpPr>
        <a:xfrm>
          <a:off x="0" y="0"/>
          <a:ext cx="0" cy="0"/>
          <a:chOff x="0" y="0"/>
          <a:chExt cx="0" cy="0"/>
        </a:xfrm>
      </p:grpSpPr>
      <p:sp>
        <p:nvSpPr>
          <p:cNvPr id="132" name="Google Shape;132;p29"/>
          <p:cNvSpPr txBox="1">
            <a:spLocks noGrp="1"/>
          </p:cNvSpPr>
          <p:nvPr>
            <p:ph type="body" idx="1"/>
          </p:nvPr>
        </p:nvSpPr>
        <p:spPr>
          <a:xfrm>
            <a:off x="366719" y="785816"/>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3" name="Google Shape;133;p29"/>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4" name="Google Shape;134;p29"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
          <p:cNvSpPr txBox="1">
            <a:spLocks noGrp="1"/>
          </p:cNvSpPr>
          <p:nvPr>
            <p:ph type="body" idx="1"/>
          </p:nvPr>
        </p:nvSpPr>
        <p:spPr>
          <a:xfrm>
            <a:off x="366716"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 name="Google Shape;23;p4"/>
          <p:cNvSpPr txBox="1">
            <a:spLocks noGrp="1"/>
          </p:cNvSpPr>
          <p:nvPr>
            <p:ph type="body" idx="2"/>
          </p:nvPr>
        </p:nvSpPr>
        <p:spPr>
          <a:xfrm>
            <a:off x="4744825"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135"/>
        <p:cNvGrpSpPr/>
        <p:nvPr/>
      </p:nvGrpSpPr>
      <p:grpSpPr>
        <a:xfrm>
          <a:off x="0" y="0"/>
          <a:ext cx="0" cy="0"/>
          <a:chOff x="0" y="0"/>
          <a:chExt cx="0" cy="0"/>
        </a:xfrm>
      </p:grpSpPr>
      <p:sp>
        <p:nvSpPr>
          <p:cNvPr id="136" name="Google Shape;136;p30"/>
          <p:cNvSpPr txBox="1">
            <a:spLocks noGrp="1"/>
          </p:cNvSpPr>
          <p:nvPr>
            <p:ph type="body" idx="1"/>
          </p:nvPr>
        </p:nvSpPr>
        <p:spPr>
          <a:xfrm>
            <a:off x="366719" y="785816"/>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7" name="Google Shape;137;p30"/>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30"/>
          <p:cNvSpPr txBox="1">
            <a:spLocks noGrp="1"/>
          </p:cNvSpPr>
          <p:nvPr>
            <p:ph type="body" idx="2"/>
          </p:nvPr>
        </p:nvSpPr>
        <p:spPr>
          <a:xfrm>
            <a:off x="366715" y="1419224"/>
            <a:ext cx="8410574"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9" name="Google Shape;139;p30"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140"/>
        <p:cNvGrpSpPr/>
        <p:nvPr/>
      </p:nvGrpSpPr>
      <p:grpSpPr>
        <a:xfrm>
          <a:off x="0" y="0"/>
          <a:ext cx="0" cy="0"/>
          <a:chOff x="0" y="0"/>
          <a:chExt cx="0" cy="0"/>
        </a:xfrm>
      </p:grpSpPr>
      <p:sp>
        <p:nvSpPr>
          <p:cNvPr id="141" name="Google Shape;141;p31"/>
          <p:cNvSpPr>
            <a:spLocks noGrp="1"/>
          </p:cNvSpPr>
          <p:nvPr>
            <p:ph type="pic" idx="2"/>
          </p:nvPr>
        </p:nvSpPr>
        <p:spPr>
          <a:xfrm>
            <a:off x="366718" y="1074738"/>
            <a:ext cx="2073275" cy="3382962"/>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Verdana"/>
                <a:ea typeface="Verdana"/>
                <a:cs typeface="Verdana"/>
                <a:sym typeface="Verdana"/>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2" name="Google Shape;142;p31"/>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3" name="Google Shape;143;p31"/>
          <p:cNvSpPr txBox="1">
            <a:spLocks noGrp="1"/>
          </p:cNvSpPr>
          <p:nvPr>
            <p:ph type="body" idx="1"/>
          </p:nvPr>
        </p:nvSpPr>
        <p:spPr>
          <a:xfrm>
            <a:off x="2728913" y="1074738"/>
            <a:ext cx="6048376"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4" name="Google Shape;144;p31"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145"/>
        <p:cNvGrpSpPr/>
        <p:nvPr/>
      </p:nvGrpSpPr>
      <p:grpSpPr>
        <a:xfrm>
          <a:off x="0" y="0"/>
          <a:ext cx="0" cy="0"/>
          <a:chOff x="0" y="0"/>
          <a:chExt cx="0" cy="0"/>
        </a:xfrm>
      </p:grpSpPr>
      <p:sp>
        <p:nvSpPr>
          <p:cNvPr id="146" name="Google Shape;146;p32"/>
          <p:cNvSpPr>
            <a:spLocks noGrp="1"/>
          </p:cNvSpPr>
          <p:nvPr>
            <p:ph type="pic" idx="2"/>
          </p:nvPr>
        </p:nvSpPr>
        <p:spPr>
          <a:xfrm>
            <a:off x="366718" y="1419227"/>
            <a:ext cx="2073275" cy="3038475"/>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7" name="Google Shape;147;p32"/>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1C7B70"/>
              </a:buClr>
              <a:buSzPts val="3200"/>
              <a:buFont typeface="Arial"/>
              <a:buNone/>
              <a:defRPr sz="3200" b="0" i="0" u="none" strike="noStrike" cap="none">
                <a:solidFill>
                  <a:srgbClr val="1C7B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32"/>
          <p:cNvSpPr txBox="1">
            <a:spLocks noGrp="1"/>
          </p:cNvSpPr>
          <p:nvPr>
            <p:ph type="body" idx="1"/>
          </p:nvPr>
        </p:nvSpPr>
        <p:spPr>
          <a:xfrm>
            <a:off x="366719" y="785816"/>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9" name="Google Shape;149;p32"/>
          <p:cNvSpPr txBox="1">
            <a:spLocks noGrp="1"/>
          </p:cNvSpPr>
          <p:nvPr>
            <p:ph type="body" idx="3"/>
          </p:nvPr>
        </p:nvSpPr>
        <p:spPr>
          <a:xfrm>
            <a:off x="2728913" y="1419224"/>
            <a:ext cx="6048376"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0" name="Google Shape;150;p32"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1C7B70"/>
              </a:buClr>
              <a:buSzPts val="3200"/>
              <a:buFont typeface="Arial"/>
              <a:buNone/>
              <a:defRPr sz="3200" b="0" i="0" u="none" strike="noStrike" cap="none">
                <a:solidFill>
                  <a:srgbClr val="1C7B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3" name="Google Shape;153;p33"/>
          <p:cNvSpPr txBox="1">
            <a:spLocks noGrp="1"/>
          </p:cNvSpPr>
          <p:nvPr>
            <p:ph type="body" idx="1"/>
          </p:nvPr>
        </p:nvSpPr>
        <p:spPr>
          <a:xfrm>
            <a:off x="366720"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 name="Google Shape;154;p33"/>
          <p:cNvSpPr txBox="1">
            <a:spLocks noGrp="1"/>
          </p:cNvSpPr>
          <p:nvPr>
            <p:ph type="body" idx="2"/>
          </p:nvPr>
        </p:nvSpPr>
        <p:spPr>
          <a:xfrm>
            <a:off x="4744829"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5" name="Google Shape;155;p33" descr="color_rings.png"/>
          <p:cNvPicPr preferRelativeResize="0"/>
          <p:nvPr/>
        </p:nvPicPr>
        <p:blipFill rotWithShape="1">
          <a:blip r:embed="rId2">
            <a:alphaModFix/>
          </a:blip>
          <a:srcRect l="52000"/>
          <a:stretch/>
        </p:blipFill>
        <p:spPr>
          <a:xfrm rot="10800000">
            <a:off x="8991600" y="344825"/>
            <a:ext cx="152400" cy="1562433"/>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oter bar only">
  <p:cSld name="Footer bar only">
    <p:bg>
      <p:bgPr>
        <a:solidFill>
          <a:schemeClr val="lt1"/>
        </a:solidFill>
        <a:effectLst/>
      </p:bgPr>
    </p:bg>
    <p:spTree>
      <p:nvGrpSpPr>
        <p:cNvPr id="1" name="Shape 156"/>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157"/>
        <p:cNvGrpSpPr/>
        <p:nvPr/>
      </p:nvGrpSpPr>
      <p:grpSpPr>
        <a:xfrm>
          <a:off x="0" y="0"/>
          <a:ext cx="0" cy="0"/>
          <a:chOff x="0" y="0"/>
          <a:chExt cx="0" cy="0"/>
        </a:xfrm>
      </p:grpSpPr>
      <p:sp>
        <p:nvSpPr>
          <p:cNvPr id="158" name="Google Shape;158;p35"/>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59" name="Google Shape;159;p35"/>
          <p:cNvSpPr/>
          <p:nvPr/>
        </p:nvSpPr>
        <p:spPr>
          <a:xfrm>
            <a:off x="0" y="4629153"/>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160" name="Google Shape;160;p35"/>
          <p:cNvSpPr txBox="1"/>
          <p:nvPr/>
        </p:nvSpPr>
        <p:spPr>
          <a:xfrm>
            <a:off x="366719" y="5018453"/>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Pivotal Title Slide">
  <p:cSld name="Pivotal Title Slide">
    <p:bg>
      <p:bgPr>
        <a:solidFill>
          <a:schemeClr val="accent1"/>
        </a:solidFill>
        <a:effectLst/>
      </p:bgPr>
    </p:bg>
    <p:spTree>
      <p:nvGrpSpPr>
        <p:cNvPr id="1" name="Shape 161"/>
        <p:cNvGrpSpPr/>
        <p:nvPr/>
      </p:nvGrpSpPr>
      <p:grpSpPr>
        <a:xfrm>
          <a:off x="0" y="0"/>
          <a:ext cx="0" cy="0"/>
          <a:chOff x="0" y="0"/>
          <a:chExt cx="0" cy="0"/>
        </a:xfrm>
      </p:grpSpPr>
      <p:sp>
        <p:nvSpPr>
          <p:cNvPr id="162" name="Google Shape;162;p36"/>
          <p:cNvSpPr/>
          <p:nvPr/>
        </p:nvSpPr>
        <p:spPr>
          <a:xfrm>
            <a:off x="0" y="0"/>
            <a:ext cx="914400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163" name="Google Shape;163;p36" descr="EMC-no-tag_white_RGB-150dpi.png"/>
          <p:cNvPicPr preferRelativeResize="0"/>
          <p:nvPr/>
        </p:nvPicPr>
        <p:blipFill rotWithShape="1">
          <a:blip r:embed="rId2">
            <a:alphaModFix amt="31000"/>
          </a:blip>
          <a:srcRect/>
          <a:stretch/>
        </p:blipFill>
        <p:spPr>
          <a:xfrm>
            <a:off x="1934110" y="1452328"/>
            <a:ext cx="5152490" cy="1362548"/>
          </a:xfrm>
          <a:prstGeom prst="rect">
            <a:avLst/>
          </a:prstGeom>
          <a:noFill/>
          <a:ln>
            <a:noFill/>
          </a:ln>
        </p:spPr>
      </p:pic>
      <p:sp>
        <p:nvSpPr>
          <p:cNvPr id="164" name="Google Shape;164;p36"/>
          <p:cNvSpPr txBox="1"/>
          <p:nvPr/>
        </p:nvSpPr>
        <p:spPr>
          <a:xfrm>
            <a:off x="1701800" y="2984502"/>
            <a:ext cx="56896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cap="none">
                <a:solidFill>
                  <a:srgbClr val="F16F3B"/>
                </a:solidFill>
                <a:latin typeface="Arial"/>
                <a:ea typeface="Arial"/>
                <a:cs typeface="Arial"/>
                <a:sym typeface="Arial"/>
              </a:rPr>
              <a:t>A NEW</a:t>
            </a:r>
            <a:r>
              <a:rPr lang="en-US" sz="2400" cap="none">
                <a:solidFill>
                  <a:srgbClr val="E96C42"/>
                </a:solidFill>
                <a:latin typeface="Arial"/>
                <a:ea typeface="Arial"/>
                <a:cs typeface="Arial"/>
                <a:sym typeface="Arial"/>
              </a:rPr>
              <a:t> </a:t>
            </a:r>
            <a:r>
              <a:rPr lang="en-US" sz="2300" cap="none">
                <a:solidFill>
                  <a:srgbClr val="AEBF2F"/>
                </a:solidFill>
                <a:latin typeface="Arial"/>
                <a:ea typeface="Arial"/>
                <a:cs typeface="Arial"/>
                <a:sym typeface="Arial"/>
              </a:rPr>
              <a:t>PLATFORM</a:t>
            </a:r>
            <a:r>
              <a:rPr lang="en-US" sz="2400" cap="none">
                <a:solidFill>
                  <a:srgbClr val="4D4D4D"/>
                </a:solidFill>
                <a:latin typeface="Arial"/>
                <a:ea typeface="Arial"/>
                <a:cs typeface="Arial"/>
                <a:sym typeface="Arial"/>
              </a:rPr>
              <a:t> </a:t>
            </a:r>
            <a:r>
              <a:rPr lang="en-US" sz="2400" cap="none">
                <a:solidFill>
                  <a:srgbClr val="3EA7BC"/>
                </a:solidFill>
                <a:latin typeface="Arial"/>
                <a:ea typeface="Arial"/>
                <a:cs typeface="Arial"/>
                <a:sym typeface="Arial"/>
              </a:rPr>
              <a:t>FOR A NEW ERA</a:t>
            </a:r>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Links">
  <p:cSld name="1_Links">
    <p:spTree>
      <p:nvGrpSpPr>
        <p:cNvPr id="1" name="Shape 165"/>
        <p:cNvGrpSpPr/>
        <p:nvPr/>
      </p:nvGrpSpPr>
      <p:grpSpPr>
        <a:xfrm>
          <a:off x="0" y="0"/>
          <a:ext cx="0" cy="0"/>
          <a:chOff x="0" y="0"/>
          <a:chExt cx="0" cy="0"/>
        </a:xfrm>
      </p:grpSpPr>
      <p:sp>
        <p:nvSpPr>
          <p:cNvPr id="166" name="Google Shape;166;p37"/>
          <p:cNvSpPr txBox="1">
            <a:spLocks noGrp="1"/>
          </p:cNvSpPr>
          <p:nvPr>
            <p:ph type="body" idx="1"/>
          </p:nvPr>
        </p:nvSpPr>
        <p:spPr>
          <a:xfrm>
            <a:off x="467549" y="1419624"/>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7" name="Google Shape;167;p37"/>
          <p:cNvSpPr txBox="1"/>
          <p:nvPr/>
        </p:nvSpPr>
        <p:spPr>
          <a:xfrm>
            <a:off x="507619" y="1934560"/>
            <a:ext cx="8015722" cy="227866"/>
          </a:xfrm>
          <a:prstGeom prst="rect">
            <a:avLst/>
          </a:prstGeom>
          <a:solidFill>
            <a:schemeClr val="accent1"/>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68" name="Google Shape;168;p37"/>
          <p:cNvSpPr txBox="1"/>
          <p:nvPr/>
        </p:nvSpPr>
        <p:spPr>
          <a:xfrm>
            <a:off x="507619" y="2304371"/>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69" name="Google Shape;169;p37"/>
          <p:cNvSpPr txBox="1"/>
          <p:nvPr/>
        </p:nvSpPr>
        <p:spPr>
          <a:xfrm>
            <a:off x="507619" y="2662745"/>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70" name="Google Shape;170;p37"/>
          <p:cNvSpPr txBox="1"/>
          <p:nvPr/>
        </p:nvSpPr>
        <p:spPr>
          <a:xfrm>
            <a:off x="507619" y="3021119"/>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71" name="Google Shape;171;p37"/>
          <p:cNvSpPr txBox="1"/>
          <p:nvPr/>
        </p:nvSpPr>
        <p:spPr>
          <a:xfrm>
            <a:off x="507619" y="3379493"/>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72" name="Google Shape;172;p37"/>
          <p:cNvSpPr txBox="1"/>
          <p:nvPr/>
        </p:nvSpPr>
        <p:spPr>
          <a:xfrm>
            <a:off x="507619" y="3737867"/>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sp>
        <p:nvSpPr>
          <p:cNvPr id="173" name="Google Shape;173;p37"/>
          <p:cNvSpPr txBox="1"/>
          <p:nvPr/>
        </p:nvSpPr>
        <p:spPr>
          <a:xfrm>
            <a:off x="507619" y="4096241"/>
            <a:ext cx="8015722" cy="227866"/>
          </a:xfrm>
          <a:prstGeom prst="rect">
            <a:avLst/>
          </a:prstGeom>
          <a:solidFill>
            <a:srgbClr val="AEBF2F"/>
          </a:solidFill>
          <a:ln>
            <a:noFill/>
          </a:ln>
          <a:effectLst>
            <a:outerShdw blurRad="40000" dist="23000" dir="5400000" rotWithShape="0">
              <a:srgbClr val="000000">
                <a:alpha val="34901"/>
              </a:srgbClr>
            </a:outerShdw>
          </a:effectLst>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2"/>
              </a:rPr>
              <a:t>LINK TO PRODUCT DOCUMENT</a:t>
            </a:r>
            <a:endParaRPr sz="1000" b="1">
              <a:solidFill>
                <a:srgbClr val="FFFFFF"/>
              </a:solidFill>
              <a:latin typeface="Arial"/>
              <a:ea typeface="Arial"/>
              <a:cs typeface="Arial"/>
              <a:sym typeface="Arial"/>
            </a:endParaRPr>
          </a:p>
        </p:txBody>
      </p:sp>
      <p:grpSp>
        <p:nvGrpSpPr>
          <p:cNvPr id="174" name="Google Shape;174;p37"/>
          <p:cNvGrpSpPr/>
          <p:nvPr/>
        </p:nvGrpSpPr>
        <p:grpSpPr>
          <a:xfrm>
            <a:off x="80091" y="1922375"/>
            <a:ext cx="423307" cy="2424864"/>
            <a:chOff x="80085" y="1922375"/>
            <a:chExt cx="423307" cy="2424864"/>
          </a:xfrm>
        </p:grpSpPr>
        <p:sp>
          <p:nvSpPr>
            <p:cNvPr id="175" name="Google Shape;175;p37"/>
            <p:cNvSpPr/>
            <p:nvPr/>
          </p:nvSpPr>
          <p:spPr>
            <a:xfrm>
              <a:off x="80085" y="1922375"/>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76" name="Google Shape;176;p37"/>
            <p:cNvSpPr/>
            <p:nvPr/>
          </p:nvSpPr>
          <p:spPr>
            <a:xfrm>
              <a:off x="80085" y="2292186"/>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77" name="Google Shape;177;p37"/>
            <p:cNvSpPr/>
            <p:nvPr/>
          </p:nvSpPr>
          <p:spPr>
            <a:xfrm>
              <a:off x="80085" y="2650560"/>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78" name="Google Shape;178;p37"/>
            <p:cNvSpPr/>
            <p:nvPr/>
          </p:nvSpPr>
          <p:spPr>
            <a:xfrm>
              <a:off x="80085" y="3008934"/>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79" name="Google Shape;179;p37"/>
            <p:cNvSpPr/>
            <p:nvPr/>
          </p:nvSpPr>
          <p:spPr>
            <a:xfrm>
              <a:off x="80085" y="3367308"/>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0" name="Google Shape;180;p37"/>
            <p:cNvSpPr/>
            <p:nvPr/>
          </p:nvSpPr>
          <p:spPr>
            <a:xfrm>
              <a:off x="80085" y="3725682"/>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1" name="Google Shape;181;p37"/>
            <p:cNvSpPr/>
            <p:nvPr/>
          </p:nvSpPr>
          <p:spPr>
            <a:xfrm>
              <a:off x="80085" y="4084056"/>
              <a:ext cx="423307" cy="263183"/>
            </a:xfrm>
            <a:prstGeom prst="homePlate">
              <a:avLst>
                <a:gd name="adj" fmla="val 50000"/>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82" name="Google Shape;182;p37"/>
          <p:cNvSpPr txBox="1">
            <a:spLocks noGrp="1"/>
          </p:cNvSpPr>
          <p:nvPr>
            <p:ph type="body" idx="2"/>
          </p:nvPr>
        </p:nvSpPr>
        <p:spPr>
          <a:xfrm>
            <a:off x="366719" y="785816"/>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3" name="Google Shape;183;p37"/>
          <p:cNvSpPr txBox="1">
            <a:spLocks noGrp="1"/>
          </p:cNvSpPr>
          <p:nvPr>
            <p:ph type="title"/>
          </p:nvPr>
        </p:nvSpPr>
        <p:spPr>
          <a:xfrm>
            <a:off x="366719" y="325441"/>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685D"/>
              </a:buClr>
              <a:buSzPts val="3200"/>
              <a:buFont typeface="Arial"/>
              <a:buNone/>
              <a:defRPr sz="3200" b="0"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laybook Purpose">
  <p:cSld name="Playbook Purpose">
    <p:spTree>
      <p:nvGrpSpPr>
        <p:cNvPr id="1" name="Shape 184"/>
        <p:cNvGrpSpPr/>
        <p:nvPr/>
      </p:nvGrpSpPr>
      <p:grpSpPr>
        <a:xfrm>
          <a:off x="0" y="0"/>
          <a:ext cx="0" cy="0"/>
          <a:chOff x="0" y="0"/>
          <a:chExt cx="0" cy="0"/>
        </a:xfrm>
      </p:grpSpPr>
      <p:sp>
        <p:nvSpPr>
          <p:cNvPr id="185" name="Google Shape;185;p38"/>
          <p:cNvSpPr/>
          <p:nvPr/>
        </p:nvSpPr>
        <p:spPr>
          <a:xfrm>
            <a:off x="0" y="3"/>
            <a:ext cx="9144000" cy="1856965"/>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cap="none">
              <a:solidFill>
                <a:srgbClr val="FFFFFF"/>
              </a:solidFill>
              <a:latin typeface="Arial"/>
              <a:ea typeface="Arial"/>
              <a:cs typeface="Arial"/>
              <a:sym typeface="Arial"/>
            </a:endParaRPr>
          </a:p>
        </p:txBody>
      </p:sp>
      <p:sp>
        <p:nvSpPr>
          <p:cNvPr id="186" name="Google Shape;186;p38"/>
          <p:cNvSpPr txBox="1">
            <a:spLocks noGrp="1"/>
          </p:cNvSpPr>
          <p:nvPr>
            <p:ph type="title"/>
          </p:nvPr>
        </p:nvSpPr>
        <p:spPr>
          <a:xfrm>
            <a:off x="578835" y="383604"/>
            <a:ext cx="4516865" cy="357790"/>
          </a:xfrm>
          <a:prstGeom prst="rect">
            <a:avLst/>
          </a:prstGeom>
          <a:noFill/>
          <a:ln>
            <a:noFill/>
          </a:ln>
        </p:spPr>
        <p:txBody>
          <a:bodyPr spcFirstLastPara="1" wrap="square" lIns="0" tIns="0" rIns="0" bIns="0" anchor="b" anchorCtr="0">
            <a:noAutofit/>
          </a:bodyPr>
          <a:lstStyle>
            <a:lvl1pPr marR="0" lvl="0" algn="l" rtl="0">
              <a:lnSpc>
                <a:spcPct val="18525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7" name="Google Shape;187;p38"/>
          <p:cNvSpPr txBox="1">
            <a:spLocks noGrp="1"/>
          </p:cNvSpPr>
          <p:nvPr>
            <p:ph type="body" idx="1"/>
          </p:nvPr>
        </p:nvSpPr>
        <p:spPr>
          <a:xfrm>
            <a:off x="578829" y="1088003"/>
            <a:ext cx="6415258" cy="338554"/>
          </a:xfrm>
          <a:prstGeom prst="rect">
            <a:avLst/>
          </a:prstGeom>
          <a:noFill/>
          <a:ln>
            <a:noFill/>
          </a:ln>
        </p:spPr>
        <p:txBody>
          <a:bodyPr spcFirstLastPara="1" wrap="square" lIns="0" tIns="0" rIns="0" bIns="0" anchor="b" anchorCtr="0">
            <a:noAutofit/>
          </a:bodyPr>
          <a:lstStyle>
            <a:lvl1pPr marL="457200" marR="0" lvl="0" indent="-228600" algn="l" rtl="0">
              <a:spcBef>
                <a:spcPts val="440"/>
              </a:spcBef>
              <a:spcAft>
                <a:spcPts val="0"/>
              </a:spcAft>
              <a:buClr>
                <a:srgbClr val="2C95DD"/>
              </a:buClr>
              <a:buSzPts val="2200"/>
              <a:buFont typeface="Arial"/>
              <a:buNone/>
              <a:defRPr sz="2200" b="0" i="0" u="none" strike="noStrike" cap="none">
                <a:solidFill>
                  <a:schemeClr val="lt1"/>
                </a:solidFill>
                <a:latin typeface="Arial"/>
                <a:ea typeface="Arial"/>
                <a:cs typeface="Arial"/>
                <a:sym typeface="Arial"/>
              </a:defRPr>
            </a:lvl1pPr>
            <a:lvl2pPr marL="914400" marR="0" lvl="1" indent="-228600" algn="l" rtl="0">
              <a:spcBef>
                <a:spcPts val="280"/>
              </a:spcBef>
              <a:spcAft>
                <a:spcPts val="0"/>
              </a:spcAft>
              <a:buClr>
                <a:srgbClr val="2C95DD"/>
              </a:buClr>
              <a:buSzPts val="1400"/>
              <a:buFont typeface="Arial"/>
              <a:buNone/>
              <a:defRPr sz="1400" b="0" i="0" u="none" strike="noStrike" cap="none">
                <a:solidFill>
                  <a:srgbClr val="889F9A"/>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889F9A"/>
                </a:solidFill>
                <a:latin typeface="Arial"/>
                <a:ea typeface="Arial"/>
                <a:cs typeface="Arial"/>
                <a:sym typeface="Arial"/>
              </a:defRPr>
            </a:lvl3pPr>
            <a:lvl4pPr marL="1828800" marR="0" lvl="3"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4pPr>
            <a:lvl5pPr marL="2286000" marR="0" lvl="4"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5pPr>
            <a:lvl6pPr marL="2743200" marR="0" lvl="5"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6pPr>
            <a:lvl7pPr marL="3200400" marR="0" lvl="6"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7pPr>
            <a:lvl8pPr marL="3657600" marR="0" lvl="7"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8pPr>
            <a:lvl9pPr marL="4114800" marR="0" lvl="8"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9pPr>
          </a:lstStyle>
          <a:p>
            <a:endParaRPr/>
          </a:p>
        </p:txBody>
      </p:sp>
      <p:sp>
        <p:nvSpPr>
          <p:cNvPr id="188" name="Google Shape;188;p38"/>
          <p:cNvSpPr txBox="1">
            <a:spLocks noGrp="1"/>
          </p:cNvSpPr>
          <p:nvPr>
            <p:ph type="body" idx="2"/>
          </p:nvPr>
        </p:nvSpPr>
        <p:spPr>
          <a:xfrm>
            <a:off x="578829" y="1523399"/>
            <a:ext cx="6415258" cy="215444"/>
          </a:xfrm>
          <a:prstGeom prst="rect">
            <a:avLst/>
          </a:prstGeom>
          <a:noFill/>
          <a:ln>
            <a:noFill/>
          </a:ln>
        </p:spPr>
        <p:txBody>
          <a:bodyPr spcFirstLastPara="1" wrap="square" lIns="0" tIns="0" rIns="0" bIns="0" anchor="t" anchorCtr="0">
            <a:noAutofit/>
          </a:bodyPr>
          <a:lstStyle>
            <a:lvl1pPr marL="457200" marR="0" lvl="0" indent="-228600" algn="l" rtl="0">
              <a:spcBef>
                <a:spcPts val="280"/>
              </a:spcBef>
              <a:spcAft>
                <a:spcPts val="0"/>
              </a:spcAft>
              <a:buClr>
                <a:srgbClr val="2C95DD"/>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spcBef>
                <a:spcPts val="280"/>
              </a:spcBef>
              <a:spcAft>
                <a:spcPts val="0"/>
              </a:spcAft>
              <a:buClr>
                <a:srgbClr val="2C95DD"/>
              </a:buClr>
              <a:buSzPts val="1400"/>
              <a:buFont typeface="Arial"/>
              <a:buNone/>
              <a:defRPr sz="1400" b="0" i="0" u="none" strike="noStrike" cap="none">
                <a:solidFill>
                  <a:srgbClr val="889F9A"/>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889F9A"/>
                </a:solidFill>
                <a:latin typeface="Arial"/>
                <a:ea typeface="Arial"/>
                <a:cs typeface="Arial"/>
                <a:sym typeface="Arial"/>
              </a:defRPr>
            </a:lvl3pPr>
            <a:lvl4pPr marL="1828800" marR="0" lvl="3"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4pPr>
            <a:lvl5pPr marL="2286000" marR="0" lvl="4"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5pPr>
            <a:lvl6pPr marL="2743200" marR="0" lvl="5"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6pPr>
            <a:lvl7pPr marL="3200400" marR="0" lvl="6"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7pPr>
            <a:lvl8pPr marL="3657600" marR="0" lvl="7"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8pPr>
            <a:lvl9pPr marL="4114800" marR="0" lvl="8"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9pPr>
          </a:lstStyle>
          <a:p>
            <a:endParaRPr/>
          </a:p>
        </p:txBody>
      </p:sp>
      <p:sp>
        <p:nvSpPr>
          <p:cNvPr id="189" name="Google Shape;189;p38"/>
          <p:cNvSpPr txBox="1">
            <a:spLocks noGrp="1"/>
          </p:cNvSpPr>
          <p:nvPr>
            <p:ph type="body" idx="3"/>
          </p:nvPr>
        </p:nvSpPr>
        <p:spPr>
          <a:xfrm>
            <a:off x="578835" y="2619406"/>
            <a:ext cx="6873875" cy="1762825"/>
          </a:xfrm>
          <a:prstGeom prst="rect">
            <a:avLst/>
          </a:prstGeom>
          <a:noFill/>
          <a:ln>
            <a:noFill/>
          </a:ln>
        </p:spPr>
        <p:txBody>
          <a:bodyPr spcFirstLastPara="1" wrap="square" lIns="73250" tIns="36625" rIns="73250" bIns="36625" anchor="t" anchorCtr="0">
            <a:noAutofit/>
          </a:bodyPr>
          <a:lstStyle>
            <a:lvl1pPr marL="457200" marR="0" lvl="0" indent="-292100" algn="l" rtl="0">
              <a:lnSpc>
                <a:spcPct val="128200"/>
              </a:lnSpc>
              <a:spcBef>
                <a:spcPts val="200"/>
              </a:spcBef>
              <a:spcAft>
                <a:spcPts val="0"/>
              </a:spcAft>
              <a:buClr>
                <a:schemeClr val="accent1"/>
              </a:buClr>
              <a:buSzPts val="1000"/>
              <a:buFont typeface="Arial"/>
              <a:buAutoNum type="arabicPeriod"/>
              <a:defRPr sz="1000" b="1" i="0" u="none" strike="noStrike" cap="none">
                <a:solidFill>
                  <a:schemeClr val="lt2"/>
                </a:solidFill>
                <a:latin typeface="Arial"/>
                <a:ea typeface="Arial"/>
                <a:cs typeface="Arial"/>
                <a:sym typeface="Arial"/>
              </a:defRPr>
            </a:lvl1pPr>
            <a:lvl2pPr marL="914400" marR="0" lvl="1" indent="-381000" algn="l" rtl="0">
              <a:spcBef>
                <a:spcPts val="961"/>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0" name="Google Shape;190;p38"/>
          <p:cNvSpPr txBox="1">
            <a:spLocks noGrp="1"/>
          </p:cNvSpPr>
          <p:nvPr>
            <p:ph type="body" idx="4"/>
          </p:nvPr>
        </p:nvSpPr>
        <p:spPr>
          <a:xfrm>
            <a:off x="578835" y="2190532"/>
            <a:ext cx="8409167" cy="333566"/>
          </a:xfrm>
          <a:prstGeom prst="rect">
            <a:avLst/>
          </a:prstGeom>
          <a:noFill/>
          <a:ln>
            <a:noFill/>
          </a:ln>
        </p:spPr>
        <p:txBody>
          <a:bodyPr spcFirstLastPara="1" wrap="square" lIns="73250" tIns="36625" rIns="73250" bIns="36625" anchor="t" anchorCtr="0">
            <a:noAutofit/>
          </a:bodyPr>
          <a:lstStyle>
            <a:lvl1pPr marL="457200" marR="0" lvl="0" indent="-228600" algn="l" rtl="0">
              <a:lnSpc>
                <a:spcPct val="128200"/>
              </a:lnSpc>
              <a:spcBef>
                <a:spcPts val="200"/>
              </a:spcBef>
              <a:spcAft>
                <a:spcPts val="0"/>
              </a:spcAft>
              <a:buClr>
                <a:schemeClr val="dk1"/>
              </a:buClr>
              <a:buSzPts val="1000"/>
              <a:buFont typeface="Arial"/>
              <a:buNone/>
              <a:defRPr sz="1000" b="1" i="0" u="none" strike="noStrike" cap="none">
                <a:solidFill>
                  <a:schemeClr val="dk1"/>
                </a:solidFill>
                <a:latin typeface="Arial"/>
                <a:ea typeface="Arial"/>
                <a:cs typeface="Arial"/>
                <a:sym typeface="Arial"/>
              </a:defRPr>
            </a:lvl1pPr>
            <a:lvl2pPr marL="914400" marR="0" lvl="1" indent="-381000" algn="l" rtl="0">
              <a:spcBef>
                <a:spcPts val="961"/>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laybook TOC">
  <p:cSld name="Playbook TOC">
    <p:spTree>
      <p:nvGrpSpPr>
        <p:cNvPr id="1" name="Shape 191"/>
        <p:cNvGrpSpPr/>
        <p:nvPr/>
      </p:nvGrpSpPr>
      <p:grpSpPr>
        <a:xfrm>
          <a:off x="0" y="0"/>
          <a:ext cx="0" cy="0"/>
          <a:chOff x="0" y="0"/>
          <a:chExt cx="0" cy="0"/>
        </a:xfrm>
      </p:grpSpPr>
      <p:sp>
        <p:nvSpPr>
          <p:cNvPr id="192" name="Google Shape;192;p39"/>
          <p:cNvSpPr/>
          <p:nvPr/>
        </p:nvSpPr>
        <p:spPr>
          <a:xfrm>
            <a:off x="0" y="1"/>
            <a:ext cx="9144000" cy="1285136"/>
          </a:xfrm>
          <a:prstGeom prst="rect">
            <a:avLst/>
          </a:prstGeom>
          <a:solidFill>
            <a:schemeClr val="dk1"/>
          </a:solidFill>
          <a:ln w="25400" cap="flat" cmpd="sng">
            <a:solidFill>
              <a:srgbClr val="231F20"/>
            </a:solidFill>
            <a:prstDash val="solid"/>
            <a:round/>
            <a:headEnd type="none" w="sm" len="sm"/>
            <a:tailEnd type="none" w="sm" len="sm"/>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3" name="Google Shape;193;p39"/>
          <p:cNvSpPr txBox="1">
            <a:spLocks noGrp="1"/>
          </p:cNvSpPr>
          <p:nvPr>
            <p:ph type="title"/>
          </p:nvPr>
        </p:nvSpPr>
        <p:spPr>
          <a:xfrm>
            <a:off x="578834" y="30816"/>
            <a:ext cx="4149303" cy="73866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94" name="Google Shape;194;p39"/>
          <p:cNvGrpSpPr/>
          <p:nvPr/>
        </p:nvGrpSpPr>
        <p:grpSpPr>
          <a:xfrm>
            <a:off x="645048" y="1618703"/>
            <a:ext cx="3010493" cy="763626"/>
            <a:chOff x="709546" y="2158008"/>
            <a:chExt cx="3311542" cy="1153924"/>
          </a:xfrm>
        </p:grpSpPr>
        <p:sp>
          <p:nvSpPr>
            <p:cNvPr id="195" name="Google Shape;195;p39"/>
            <p:cNvSpPr txBox="1"/>
            <p:nvPr/>
          </p:nvSpPr>
          <p:spPr>
            <a:xfrm>
              <a:off x="1539221" y="2158008"/>
              <a:ext cx="744652" cy="431690"/>
            </a:xfrm>
            <a:prstGeom prst="rect">
              <a:avLst/>
            </a:prstGeom>
            <a:noFill/>
            <a:ln>
              <a:noFill/>
            </a:ln>
          </p:spPr>
          <p:txBody>
            <a:bodyPr spcFirstLastPara="1" wrap="square" lIns="0" tIns="0" rIns="0" bIns="0" anchor="t" anchorCtr="0">
              <a:noAutofit/>
            </a:bodyPr>
            <a:lstStyle/>
            <a:p>
              <a:pPr marL="0" marR="0" lvl="0" indent="0" algn="l" rtl="0">
                <a:lnSpc>
                  <a:spcPct val="110599"/>
                </a:lnSpc>
                <a:spcBef>
                  <a:spcPts val="0"/>
                </a:spcBef>
                <a:spcAft>
                  <a:spcPts val="0"/>
                </a:spcAft>
                <a:buNone/>
              </a:pPr>
              <a:r>
                <a:rPr lang="en-US" sz="1000" b="1">
                  <a:solidFill>
                    <a:srgbClr val="AEBF2F"/>
                  </a:solidFill>
                  <a:latin typeface="Arial"/>
                  <a:ea typeface="Arial"/>
                  <a:cs typeface="Arial"/>
                  <a:sym typeface="Arial"/>
                </a:rPr>
                <a:t>SECTION 1</a:t>
              </a:r>
              <a:endParaRPr/>
            </a:p>
            <a:p>
              <a:pPr marL="0" marR="0" lvl="0" indent="0" algn="l" rtl="0">
                <a:lnSpc>
                  <a:spcPct val="110599"/>
                </a:lnSpc>
                <a:spcBef>
                  <a:spcPts val="0"/>
                </a:spcBef>
                <a:spcAft>
                  <a:spcPts val="0"/>
                </a:spcAft>
                <a:buNone/>
              </a:pPr>
              <a:endParaRPr sz="1000">
                <a:solidFill>
                  <a:srgbClr val="AEBF2F"/>
                </a:solidFill>
                <a:latin typeface="Arial"/>
                <a:ea typeface="Arial"/>
                <a:cs typeface="Arial"/>
                <a:sym typeface="Arial"/>
              </a:endParaRPr>
            </a:p>
          </p:txBody>
        </p:sp>
        <p:sp>
          <p:nvSpPr>
            <p:cNvPr id="196" name="Google Shape;196;p39"/>
            <p:cNvSpPr txBox="1"/>
            <p:nvPr/>
          </p:nvSpPr>
          <p:spPr>
            <a:xfrm>
              <a:off x="1539221" y="2353383"/>
              <a:ext cx="1649212" cy="510366"/>
            </a:xfrm>
            <a:prstGeom prst="rect">
              <a:avLst/>
            </a:prstGeom>
            <a:noFill/>
            <a:ln>
              <a:noFill/>
            </a:ln>
          </p:spPr>
          <p:txBody>
            <a:bodyPr spcFirstLastPara="1" wrap="square" lIns="0" tIns="0" rIns="0" bIns="0" anchor="t" anchorCtr="0">
              <a:noAutofit/>
            </a:bodyPr>
            <a:lstStyle/>
            <a:p>
              <a:pPr marL="0" marR="0" lvl="0" indent="0" algn="l" rtl="0">
                <a:lnSpc>
                  <a:spcPct val="106833"/>
                </a:lnSpc>
                <a:spcBef>
                  <a:spcPts val="0"/>
                </a:spcBef>
                <a:spcAft>
                  <a:spcPts val="0"/>
                </a:spcAft>
                <a:buNone/>
              </a:pPr>
              <a:r>
                <a:rPr lang="en-US" sz="1200">
                  <a:solidFill>
                    <a:srgbClr val="00685D"/>
                  </a:solidFill>
                  <a:latin typeface="Arial"/>
                  <a:ea typeface="Arial"/>
                  <a:cs typeface="Arial"/>
                  <a:sym typeface="Arial"/>
                </a:rPr>
                <a:t>KNOW YOUR VALUE</a:t>
              </a:r>
              <a:endParaRPr/>
            </a:p>
            <a:p>
              <a:pPr marL="0" marR="0" lvl="0" indent="0" algn="l" rtl="0">
                <a:lnSpc>
                  <a:spcPct val="111166"/>
                </a:lnSpc>
                <a:spcBef>
                  <a:spcPts val="0"/>
                </a:spcBef>
                <a:spcAft>
                  <a:spcPts val="0"/>
                </a:spcAft>
                <a:buNone/>
              </a:pPr>
              <a:endParaRPr sz="1200">
                <a:solidFill>
                  <a:srgbClr val="00685D"/>
                </a:solidFill>
                <a:latin typeface="Arial"/>
                <a:ea typeface="Arial"/>
                <a:cs typeface="Arial"/>
                <a:sym typeface="Arial"/>
              </a:endParaRPr>
            </a:p>
          </p:txBody>
        </p:sp>
        <p:sp>
          <p:nvSpPr>
            <p:cNvPr id="197" name="Google Shape;197;p39"/>
            <p:cNvSpPr txBox="1"/>
            <p:nvPr/>
          </p:nvSpPr>
          <p:spPr>
            <a:xfrm>
              <a:off x="1522786" y="2569283"/>
              <a:ext cx="2498302" cy="742649"/>
            </a:xfrm>
            <a:prstGeom prst="rect">
              <a:avLst/>
            </a:prstGeom>
            <a:noFill/>
            <a:ln>
              <a:noFill/>
            </a:ln>
          </p:spPr>
          <p:txBody>
            <a:bodyPr spcFirstLastPara="1" wrap="square" lIns="0" tIns="0" rIns="0" bIns="0" anchor="t" anchorCtr="0">
              <a:noAutofit/>
            </a:bodyPr>
            <a:lstStyle/>
            <a:p>
              <a:pPr marL="0" marR="0" lvl="0" indent="0" algn="l" rtl="0">
                <a:lnSpc>
                  <a:spcPct val="128200"/>
                </a:lnSpc>
                <a:spcBef>
                  <a:spcPts val="0"/>
                </a:spcBef>
                <a:spcAft>
                  <a:spcPts val="0"/>
                </a:spcAft>
                <a:buNone/>
              </a:pPr>
              <a:r>
                <a:rPr lang="en-US" sz="1000" b="1">
                  <a:solidFill>
                    <a:srgbClr val="4D4D4D"/>
                  </a:solidFill>
                  <a:latin typeface="Arial"/>
                  <a:ea typeface="Arial"/>
                  <a:cs typeface="Arial"/>
                  <a:sym typeface="Arial"/>
                </a:rPr>
                <a:t>This section of gives you </a:t>
              </a:r>
              <a:br>
                <a:rPr lang="en-US" sz="1000" b="1">
                  <a:solidFill>
                    <a:srgbClr val="4D4D4D"/>
                  </a:solidFill>
                  <a:latin typeface="Arial"/>
                  <a:ea typeface="Arial"/>
                  <a:cs typeface="Arial"/>
                  <a:sym typeface="Arial"/>
                </a:rPr>
              </a:br>
              <a:r>
                <a:rPr lang="en-US" sz="1000" b="1">
                  <a:solidFill>
                    <a:srgbClr val="4D4D4D"/>
                  </a:solidFill>
                  <a:latin typeface="Arial"/>
                  <a:ea typeface="Arial"/>
                  <a:cs typeface="Arial"/>
                  <a:sym typeface="Arial"/>
                </a:rPr>
                <a:t>critical market and Pivotal solution information. </a:t>
              </a:r>
              <a:endParaRPr sz="1000" b="1">
                <a:solidFill>
                  <a:srgbClr val="4D4D4D"/>
                </a:solidFill>
                <a:latin typeface="Arial"/>
                <a:ea typeface="Arial"/>
                <a:cs typeface="Arial"/>
                <a:sym typeface="Arial"/>
              </a:endParaRPr>
            </a:p>
          </p:txBody>
        </p:sp>
        <p:pic>
          <p:nvPicPr>
            <p:cNvPr id="198" name="Google Shape;198;p39"/>
            <p:cNvPicPr preferRelativeResize="0"/>
            <p:nvPr/>
          </p:nvPicPr>
          <p:blipFill rotWithShape="1">
            <a:blip r:embed="rId2">
              <a:alphaModFix/>
            </a:blip>
            <a:srcRect/>
            <a:stretch/>
          </p:blipFill>
          <p:spPr>
            <a:xfrm>
              <a:off x="709546" y="2217700"/>
              <a:ext cx="602412" cy="330248"/>
            </a:xfrm>
            <a:prstGeom prst="rect">
              <a:avLst/>
            </a:prstGeom>
            <a:noFill/>
            <a:ln>
              <a:noFill/>
            </a:ln>
          </p:spPr>
        </p:pic>
      </p:grpSp>
      <p:grpSp>
        <p:nvGrpSpPr>
          <p:cNvPr id="199" name="Google Shape;199;p39"/>
          <p:cNvGrpSpPr/>
          <p:nvPr/>
        </p:nvGrpSpPr>
        <p:grpSpPr>
          <a:xfrm>
            <a:off x="692565" y="2752256"/>
            <a:ext cx="2832046" cy="811260"/>
            <a:chOff x="761821" y="3942940"/>
            <a:chExt cx="3115251" cy="1225904"/>
          </a:xfrm>
        </p:grpSpPr>
        <p:sp>
          <p:nvSpPr>
            <p:cNvPr id="200" name="Google Shape;200;p39"/>
            <p:cNvSpPr txBox="1"/>
            <p:nvPr/>
          </p:nvSpPr>
          <p:spPr>
            <a:xfrm>
              <a:off x="1539221" y="3942940"/>
              <a:ext cx="744652" cy="434789"/>
            </a:xfrm>
            <a:prstGeom prst="rect">
              <a:avLst/>
            </a:prstGeom>
            <a:noFill/>
            <a:ln>
              <a:noFill/>
            </a:ln>
          </p:spPr>
          <p:txBody>
            <a:bodyPr spcFirstLastPara="1" wrap="square" lIns="0" tIns="0" rIns="0" bIns="0" anchor="t" anchorCtr="0">
              <a:noAutofit/>
            </a:bodyPr>
            <a:lstStyle/>
            <a:p>
              <a:pPr marL="0" marR="0" lvl="0" indent="0" algn="l" rtl="0">
                <a:lnSpc>
                  <a:spcPct val="112200"/>
                </a:lnSpc>
                <a:spcBef>
                  <a:spcPts val="0"/>
                </a:spcBef>
                <a:spcAft>
                  <a:spcPts val="0"/>
                </a:spcAft>
                <a:buNone/>
              </a:pPr>
              <a:r>
                <a:rPr lang="en-US" sz="1000" b="1">
                  <a:solidFill>
                    <a:srgbClr val="AEBF2F"/>
                  </a:solidFill>
                  <a:latin typeface="Arial"/>
                  <a:ea typeface="Arial"/>
                  <a:cs typeface="Arial"/>
                  <a:sym typeface="Arial"/>
                </a:rPr>
                <a:t>SECTION 2</a:t>
              </a:r>
              <a:endParaRPr/>
            </a:p>
            <a:p>
              <a:pPr marL="0" marR="0" lvl="0" indent="0" algn="l" rtl="0">
                <a:lnSpc>
                  <a:spcPct val="110599"/>
                </a:lnSpc>
                <a:spcBef>
                  <a:spcPts val="0"/>
                </a:spcBef>
                <a:spcAft>
                  <a:spcPts val="0"/>
                </a:spcAft>
                <a:buNone/>
              </a:pPr>
              <a:endParaRPr sz="1000">
                <a:solidFill>
                  <a:srgbClr val="AEBF2F"/>
                </a:solidFill>
                <a:latin typeface="Arial"/>
                <a:ea typeface="Arial"/>
                <a:cs typeface="Arial"/>
                <a:sym typeface="Arial"/>
              </a:endParaRPr>
            </a:p>
          </p:txBody>
        </p:sp>
        <p:sp>
          <p:nvSpPr>
            <p:cNvPr id="201" name="Google Shape;201;p39"/>
            <p:cNvSpPr txBox="1"/>
            <p:nvPr/>
          </p:nvSpPr>
          <p:spPr>
            <a:xfrm>
              <a:off x="1539221" y="4138316"/>
              <a:ext cx="1777410" cy="510366"/>
            </a:xfrm>
            <a:prstGeom prst="rect">
              <a:avLst/>
            </a:prstGeom>
            <a:noFill/>
            <a:ln>
              <a:noFill/>
            </a:ln>
          </p:spPr>
          <p:txBody>
            <a:bodyPr spcFirstLastPara="1" wrap="square" lIns="0" tIns="0" rIns="0" bIns="0" anchor="t" anchorCtr="0">
              <a:noAutofit/>
            </a:bodyPr>
            <a:lstStyle/>
            <a:p>
              <a:pPr marL="0" marR="0" lvl="0" indent="0" algn="l" rtl="0">
                <a:lnSpc>
                  <a:spcPct val="106833"/>
                </a:lnSpc>
                <a:spcBef>
                  <a:spcPts val="0"/>
                </a:spcBef>
                <a:spcAft>
                  <a:spcPts val="0"/>
                </a:spcAft>
                <a:buNone/>
              </a:pPr>
              <a:r>
                <a:rPr lang="en-US" sz="1200">
                  <a:solidFill>
                    <a:srgbClr val="00685D"/>
                  </a:solidFill>
                  <a:latin typeface="Arial"/>
                  <a:ea typeface="Arial"/>
                  <a:cs typeface="Arial"/>
                  <a:sym typeface="Arial"/>
                </a:rPr>
                <a:t>KNOW YOUR TARGET</a:t>
              </a:r>
              <a:endParaRPr/>
            </a:p>
            <a:p>
              <a:pPr marL="0" marR="0" lvl="0" indent="0" algn="l" rtl="0">
                <a:lnSpc>
                  <a:spcPct val="111166"/>
                </a:lnSpc>
                <a:spcBef>
                  <a:spcPts val="0"/>
                </a:spcBef>
                <a:spcAft>
                  <a:spcPts val="0"/>
                </a:spcAft>
                <a:buNone/>
              </a:pPr>
              <a:endParaRPr sz="1200">
                <a:solidFill>
                  <a:srgbClr val="00685D"/>
                </a:solidFill>
                <a:latin typeface="Arial"/>
                <a:ea typeface="Arial"/>
                <a:cs typeface="Arial"/>
                <a:sym typeface="Arial"/>
              </a:endParaRPr>
            </a:p>
          </p:txBody>
        </p:sp>
        <p:sp>
          <p:nvSpPr>
            <p:cNvPr id="202" name="Google Shape;202;p39"/>
            <p:cNvSpPr txBox="1"/>
            <p:nvPr/>
          </p:nvSpPr>
          <p:spPr>
            <a:xfrm>
              <a:off x="1522786" y="4426195"/>
              <a:ext cx="2354286" cy="742649"/>
            </a:xfrm>
            <a:prstGeom prst="rect">
              <a:avLst/>
            </a:prstGeom>
            <a:noFill/>
            <a:ln>
              <a:noFill/>
            </a:ln>
          </p:spPr>
          <p:txBody>
            <a:bodyPr spcFirstLastPara="1" wrap="square" lIns="0" tIns="0" rIns="0" bIns="0" anchor="t" anchorCtr="0">
              <a:noAutofit/>
            </a:bodyPr>
            <a:lstStyle/>
            <a:p>
              <a:pPr marL="0" marR="0" lvl="0" indent="0" algn="l" rtl="0">
                <a:lnSpc>
                  <a:spcPct val="128200"/>
                </a:lnSpc>
                <a:spcBef>
                  <a:spcPts val="0"/>
                </a:spcBef>
                <a:spcAft>
                  <a:spcPts val="0"/>
                </a:spcAft>
                <a:buNone/>
              </a:pPr>
              <a:r>
                <a:rPr lang="en-US" sz="1000" b="1">
                  <a:solidFill>
                    <a:srgbClr val="4D4D4D"/>
                  </a:solidFill>
                  <a:latin typeface="Arial"/>
                  <a:ea typeface="Arial"/>
                  <a:cs typeface="Arial"/>
                  <a:sym typeface="Arial"/>
                </a:rPr>
                <a:t>This section tells you how to target and navigate your deals to success. </a:t>
              </a:r>
              <a:endParaRPr sz="1000" b="1">
                <a:solidFill>
                  <a:srgbClr val="4D4D4D"/>
                </a:solidFill>
                <a:latin typeface="Arial"/>
                <a:ea typeface="Arial"/>
                <a:cs typeface="Arial"/>
                <a:sym typeface="Arial"/>
              </a:endParaRPr>
            </a:p>
          </p:txBody>
        </p:sp>
        <p:pic>
          <p:nvPicPr>
            <p:cNvPr id="203" name="Google Shape;203;p39"/>
            <p:cNvPicPr preferRelativeResize="0"/>
            <p:nvPr/>
          </p:nvPicPr>
          <p:blipFill rotWithShape="1">
            <a:blip r:embed="rId3">
              <a:alphaModFix/>
            </a:blip>
            <a:srcRect/>
            <a:stretch/>
          </p:blipFill>
          <p:spPr>
            <a:xfrm>
              <a:off x="761821" y="3942940"/>
              <a:ext cx="497862" cy="497862"/>
            </a:xfrm>
            <a:prstGeom prst="rect">
              <a:avLst/>
            </a:prstGeom>
            <a:noFill/>
            <a:ln>
              <a:noFill/>
            </a:ln>
          </p:spPr>
        </p:pic>
      </p:grpSp>
      <p:grpSp>
        <p:nvGrpSpPr>
          <p:cNvPr id="204" name="Google Shape;204;p39"/>
          <p:cNvGrpSpPr/>
          <p:nvPr/>
        </p:nvGrpSpPr>
        <p:grpSpPr>
          <a:xfrm>
            <a:off x="699360" y="3797646"/>
            <a:ext cx="2890719" cy="966112"/>
            <a:chOff x="769289" y="5687367"/>
            <a:chExt cx="3179791" cy="1459902"/>
          </a:xfrm>
        </p:grpSpPr>
        <p:sp>
          <p:nvSpPr>
            <p:cNvPr id="205" name="Google Shape;205;p39"/>
            <p:cNvSpPr txBox="1"/>
            <p:nvPr/>
          </p:nvSpPr>
          <p:spPr>
            <a:xfrm>
              <a:off x="1539221" y="5687367"/>
              <a:ext cx="744652" cy="434789"/>
            </a:xfrm>
            <a:prstGeom prst="rect">
              <a:avLst/>
            </a:prstGeom>
            <a:noFill/>
            <a:ln>
              <a:noFill/>
            </a:ln>
          </p:spPr>
          <p:txBody>
            <a:bodyPr spcFirstLastPara="1" wrap="square" lIns="0" tIns="0" rIns="0" bIns="0" anchor="t" anchorCtr="0">
              <a:noAutofit/>
            </a:bodyPr>
            <a:lstStyle/>
            <a:p>
              <a:pPr marL="0" marR="0" lvl="0" indent="0" algn="l" rtl="0">
                <a:lnSpc>
                  <a:spcPct val="112200"/>
                </a:lnSpc>
                <a:spcBef>
                  <a:spcPts val="0"/>
                </a:spcBef>
                <a:spcAft>
                  <a:spcPts val="0"/>
                </a:spcAft>
                <a:buNone/>
              </a:pPr>
              <a:r>
                <a:rPr lang="en-US" sz="1000" b="1">
                  <a:solidFill>
                    <a:srgbClr val="AEBF2F"/>
                  </a:solidFill>
                  <a:latin typeface="Arial"/>
                  <a:ea typeface="Arial"/>
                  <a:cs typeface="Arial"/>
                  <a:sym typeface="Arial"/>
                </a:rPr>
                <a:t>SECTION 3</a:t>
              </a:r>
              <a:endParaRPr/>
            </a:p>
            <a:p>
              <a:pPr marL="0" marR="0" lvl="0" indent="0" algn="l" rtl="0">
                <a:lnSpc>
                  <a:spcPct val="110599"/>
                </a:lnSpc>
                <a:spcBef>
                  <a:spcPts val="0"/>
                </a:spcBef>
                <a:spcAft>
                  <a:spcPts val="0"/>
                </a:spcAft>
                <a:buNone/>
              </a:pPr>
              <a:endParaRPr sz="1000">
                <a:solidFill>
                  <a:srgbClr val="AEBF2F"/>
                </a:solidFill>
                <a:latin typeface="Arial"/>
                <a:ea typeface="Arial"/>
                <a:cs typeface="Arial"/>
                <a:sym typeface="Arial"/>
              </a:endParaRPr>
            </a:p>
          </p:txBody>
        </p:sp>
        <p:sp>
          <p:nvSpPr>
            <p:cNvPr id="206" name="Google Shape;206;p39"/>
            <p:cNvSpPr txBox="1"/>
            <p:nvPr/>
          </p:nvSpPr>
          <p:spPr>
            <a:xfrm>
              <a:off x="1539221" y="5915261"/>
              <a:ext cx="1523907" cy="469671"/>
            </a:xfrm>
            <a:prstGeom prst="rect">
              <a:avLst/>
            </a:prstGeom>
            <a:noFill/>
            <a:ln>
              <a:noFill/>
            </a:ln>
          </p:spPr>
          <p:txBody>
            <a:bodyPr spcFirstLastPara="1" wrap="square" lIns="0" tIns="0" rIns="0" bIns="0" anchor="t" anchorCtr="0">
              <a:noAutofit/>
            </a:bodyPr>
            <a:lstStyle/>
            <a:p>
              <a:pPr marL="0" marR="0" lvl="0" indent="0" algn="l" rtl="0">
                <a:lnSpc>
                  <a:spcPct val="100166"/>
                </a:lnSpc>
                <a:spcBef>
                  <a:spcPts val="0"/>
                </a:spcBef>
                <a:spcAft>
                  <a:spcPts val="0"/>
                </a:spcAft>
                <a:buNone/>
              </a:pPr>
              <a:r>
                <a:rPr lang="en-US" sz="1200">
                  <a:solidFill>
                    <a:srgbClr val="00685D"/>
                  </a:solidFill>
                  <a:latin typeface="Arial"/>
                  <a:ea typeface="Arial"/>
                  <a:cs typeface="Arial"/>
                  <a:sym typeface="Arial"/>
                </a:rPr>
                <a:t>KNOW YOUR PLAY</a:t>
              </a:r>
              <a:endParaRPr/>
            </a:p>
            <a:p>
              <a:pPr marL="0" marR="0" lvl="0" indent="0" algn="l" rtl="0">
                <a:lnSpc>
                  <a:spcPct val="98166"/>
                </a:lnSpc>
                <a:spcBef>
                  <a:spcPts val="0"/>
                </a:spcBef>
                <a:spcAft>
                  <a:spcPts val="0"/>
                </a:spcAft>
                <a:buNone/>
              </a:pPr>
              <a:endParaRPr sz="1200">
                <a:solidFill>
                  <a:srgbClr val="00685D"/>
                </a:solidFill>
                <a:latin typeface="Arial"/>
                <a:ea typeface="Arial"/>
                <a:cs typeface="Arial"/>
                <a:sym typeface="Arial"/>
              </a:endParaRPr>
            </a:p>
          </p:txBody>
        </p:sp>
        <p:sp>
          <p:nvSpPr>
            <p:cNvPr id="207" name="Google Shape;207;p39"/>
            <p:cNvSpPr txBox="1"/>
            <p:nvPr/>
          </p:nvSpPr>
          <p:spPr>
            <a:xfrm>
              <a:off x="1522786" y="6121347"/>
              <a:ext cx="2426294" cy="1025922"/>
            </a:xfrm>
            <a:prstGeom prst="rect">
              <a:avLst/>
            </a:prstGeom>
            <a:noFill/>
            <a:ln>
              <a:noFill/>
            </a:ln>
          </p:spPr>
          <p:txBody>
            <a:bodyPr spcFirstLastPara="1" wrap="square" lIns="0" tIns="0" rIns="0" bIns="0" anchor="t" anchorCtr="0">
              <a:noAutofit/>
            </a:bodyPr>
            <a:lstStyle/>
            <a:p>
              <a:pPr marL="0" marR="0" lvl="0" indent="0" algn="l" rtl="0">
                <a:lnSpc>
                  <a:spcPct val="128200"/>
                </a:lnSpc>
                <a:spcBef>
                  <a:spcPts val="0"/>
                </a:spcBef>
                <a:spcAft>
                  <a:spcPts val="0"/>
                </a:spcAft>
                <a:buNone/>
              </a:pPr>
              <a:r>
                <a:rPr lang="en-US" sz="1000" b="1">
                  <a:solidFill>
                    <a:srgbClr val="4D4D4D"/>
                  </a:solidFill>
                  <a:latin typeface="Arial"/>
                  <a:ea typeface="Arial"/>
                  <a:cs typeface="Arial"/>
                  <a:sym typeface="Arial"/>
                </a:rPr>
                <a:t>This section gives you the tools you need to execute the sales process every step of the way to victory. </a:t>
              </a:r>
              <a:endParaRPr sz="1000" b="1">
                <a:solidFill>
                  <a:srgbClr val="4D4D4D"/>
                </a:solidFill>
                <a:latin typeface="Arial"/>
                <a:ea typeface="Arial"/>
                <a:cs typeface="Arial"/>
                <a:sym typeface="Arial"/>
              </a:endParaRPr>
            </a:p>
          </p:txBody>
        </p:sp>
        <p:pic>
          <p:nvPicPr>
            <p:cNvPr id="208" name="Google Shape;208;p39"/>
            <p:cNvPicPr preferRelativeResize="0"/>
            <p:nvPr/>
          </p:nvPicPr>
          <p:blipFill rotWithShape="1">
            <a:blip r:embed="rId4">
              <a:alphaModFix/>
            </a:blip>
            <a:srcRect/>
            <a:stretch/>
          </p:blipFill>
          <p:spPr>
            <a:xfrm>
              <a:off x="769289" y="5814679"/>
              <a:ext cx="482926" cy="436459"/>
            </a:xfrm>
            <a:prstGeom prst="rect">
              <a:avLst/>
            </a:prstGeom>
            <a:noFill/>
            <a:ln>
              <a:noFill/>
            </a:ln>
          </p:spPr>
        </p:pic>
      </p:grpSp>
      <p:sp>
        <p:nvSpPr>
          <p:cNvPr id="209" name="Google Shape;209;p39"/>
          <p:cNvSpPr txBox="1">
            <a:spLocks noGrp="1"/>
          </p:cNvSpPr>
          <p:nvPr>
            <p:ph type="body" idx="1"/>
          </p:nvPr>
        </p:nvSpPr>
        <p:spPr>
          <a:xfrm>
            <a:off x="4440677" y="1523300"/>
            <a:ext cx="4255943" cy="1048450"/>
          </a:xfrm>
          <a:prstGeom prst="rect">
            <a:avLst/>
          </a:prstGeom>
          <a:noFill/>
          <a:ln>
            <a:noFill/>
          </a:ln>
        </p:spPr>
        <p:txBody>
          <a:bodyPr spcFirstLastPara="1" wrap="square" lIns="73250" tIns="36625" rIns="73250" bIns="36625" anchor="ctr" anchorCtr="0">
            <a:noAutofit/>
          </a:bodyPr>
          <a:lstStyle>
            <a:lvl1pPr marL="457200" marR="0" lvl="0" indent="-228600" algn="l" rtl="0">
              <a:lnSpc>
                <a:spcPct val="80000"/>
              </a:lnSpc>
              <a:spcBef>
                <a:spcPts val="320"/>
              </a:spcBef>
              <a:spcAft>
                <a:spcPts val="0"/>
              </a:spcAft>
              <a:buClr>
                <a:srgbClr val="2C95DD"/>
              </a:buClr>
              <a:buSzPts val="1600"/>
              <a:buFont typeface="Arial"/>
              <a:buNone/>
              <a:defRPr sz="1600" b="0" i="0" u="none" strike="noStrike" cap="none">
                <a:solidFill>
                  <a:srgbClr val="4D4D4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rgbClr val="231F20"/>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rgbClr val="231F20"/>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rgbClr val="231F20"/>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rgbClr val="231F2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9"/>
          <p:cNvSpPr txBox="1">
            <a:spLocks noGrp="1"/>
          </p:cNvSpPr>
          <p:nvPr>
            <p:ph type="body" idx="2"/>
          </p:nvPr>
        </p:nvSpPr>
        <p:spPr>
          <a:xfrm>
            <a:off x="4441083" y="2571751"/>
            <a:ext cx="4255943" cy="1048352"/>
          </a:xfrm>
          <a:prstGeom prst="rect">
            <a:avLst/>
          </a:prstGeom>
          <a:noFill/>
          <a:ln>
            <a:noFill/>
          </a:ln>
        </p:spPr>
        <p:txBody>
          <a:bodyPr spcFirstLastPara="1" wrap="square" lIns="73250" tIns="36625" rIns="73250" bIns="36625" anchor="ctr" anchorCtr="0">
            <a:noAutofit/>
          </a:bodyPr>
          <a:lstStyle>
            <a:lvl1pPr marL="457200" marR="0" lvl="0" indent="-228600" algn="l" rtl="0">
              <a:lnSpc>
                <a:spcPct val="80000"/>
              </a:lnSpc>
              <a:spcBef>
                <a:spcPts val="320"/>
              </a:spcBef>
              <a:spcAft>
                <a:spcPts val="0"/>
              </a:spcAft>
              <a:buClr>
                <a:srgbClr val="2C95DD"/>
              </a:buClr>
              <a:buSzPts val="1600"/>
              <a:buFont typeface="Arial"/>
              <a:buNone/>
              <a:defRPr sz="1600" b="0" i="0" u="none" strike="noStrike" cap="none">
                <a:solidFill>
                  <a:srgbClr val="4D4D4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1" name="Google Shape;211;p39"/>
          <p:cNvSpPr txBox="1">
            <a:spLocks noGrp="1"/>
          </p:cNvSpPr>
          <p:nvPr>
            <p:ph type="body" idx="3"/>
          </p:nvPr>
        </p:nvSpPr>
        <p:spPr>
          <a:xfrm>
            <a:off x="4441083" y="3620104"/>
            <a:ext cx="4255943" cy="1048352"/>
          </a:xfrm>
          <a:prstGeom prst="rect">
            <a:avLst/>
          </a:prstGeom>
          <a:noFill/>
          <a:ln>
            <a:noFill/>
          </a:ln>
        </p:spPr>
        <p:txBody>
          <a:bodyPr spcFirstLastPara="1" wrap="square" lIns="73250" tIns="36625" rIns="73250" bIns="36625" anchor="ctr" anchorCtr="0">
            <a:noAutofit/>
          </a:bodyPr>
          <a:lstStyle>
            <a:lvl1pPr marL="457200" marR="0" lvl="0" indent="-228600" algn="l" rtl="0">
              <a:lnSpc>
                <a:spcPct val="80000"/>
              </a:lnSpc>
              <a:spcBef>
                <a:spcPts val="320"/>
              </a:spcBef>
              <a:spcAft>
                <a:spcPts val="0"/>
              </a:spcAft>
              <a:buClr>
                <a:srgbClr val="2C95DD"/>
              </a:buClr>
              <a:buSzPts val="1600"/>
              <a:buFont typeface="Arial"/>
              <a:buNone/>
              <a:defRPr sz="1600" b="0" i="0" u="none" strike="noStrike" cap="none">
                <a:solidFill>
                  <a:srgbClr val="4D4D4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2" name="Google Shape;212;p39"/>
          <p:cNvSpPr txBox="1">
            <a:spLocks noGrp="1"/>
          </p:cNvSpPr>
          <p:nvPr>
            <p:ph type="body" idx="4"/>
          </p:nvPr>
        </p:nvSpPr>
        <p:spPr>
          <a:xfrm>
            <a:off x="578831" y="760964"/>
            <a:ext cx="8379113" cy="461665"/>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Clr>
                <a:srgbClr val="2C95DD"/>
              </a:buClr>
              <a:buSzPts val="3000"/>
              <a:buFont typeface="Arial"/>
              <a:buNone/>
              <a:defRPr sz="3000" b="1" i="0" u="none" strike="noStrike" cap="none">
                <a:solidFill>
                  <a:schemeClr val="lt1"/>
                </a:solidFill>
                <a:latin typeface="Arial"/>
                <a:ea typeface="Arial"/>
                <a:cs typeface="Arial"/>
                <a:sym typeface="Arial"/>
              </a:defRPr>
            </a:lvl1pPr>
            <a:lvl2pPr marL="914400" marR="0" lvl="1" indent="-228600" algn="l" rtl="0">
              <a:spcBef>
                <a:spcPts val="280"/>
              </a:spcBef>
              <a:spcAft>
                <a:spcPts val="0"/>
              </a:spcAft>
              <a:buClr>
                <a:srgbClr val="2C95DD"/>
              </a:buClr>
              <a:buSzPts val="1400"/>
              <a:buFont typeface="Arial"/>
              <a:buNone/>
              <a:defRPr sz="1400" b="0" i="0" u="none" strike="noStrike" cap="none">
                <a:solidFill>
                  <a:srgbClr val="889F9A"/>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889F9A"/>
                </a:solidFill>
                <a:latin typeface="Arial"/>
                <a:ea typeface="Arial"/>
                <a:cs typeface="Arial"/>
                <a:sym typeface="Arial"/>
              </a:defRPr>
            </a:lvl3pPr>
            <a:lvl4pPr marL="1828800" marR="0" lvl="3"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4pPr>
            <a:lvl5pPr marL="2286000" marR="0" lvl="4" indent="-228600" algn="l" rtl="0">
              <a:spcBef>
                <a:spcPts val="220"/>
              </a:spcBef>
              <a:spcAft>
                <a:spcPts val="0"/>
              </a:spcAft>
              <a:buClr>
                <a:srgbClr val="2C95DD"/>
              </a:buClr>
              <a:buSzPts val="1100"/>
              <a:buFont typeface="Arial"/>
              <a:buNone/>
              <a:defRPr sz="1100" b="0" i="0" u="none" strike="noStrike" cap="none">
                <a:solidFill>
                  <a:srgbClr val="889F9A"/>
                </a:solidFill>
                <a:latin typeface="Arial"/>
                <a:ea typeface="Arial"/>
                <a:cs typeface="Arial"/>
                <a:sym typeface="Arial"/>
              </a:defRPr>
            </a:lvl5pPr>
            <a:lvl6pPr marL="2743200" marR="0" lvl="5"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6pPr>
            <a:lvl7pPr marL="3200400" marR="0" lvl="6"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7pPr>
            <a:lvl8pPr marL="3657600" marR="0" lvl="7"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8pPr>
            <a:lvl9pPr marL="4114800" marR="0" lvl="8" indent="-228600" algn="l" rtl="0">
              <a:spcBef>
                <a:spcPts val="220"/>
              </a:spcBef>
              <a:spcAft>
                <a:spcPts val="0"/>
              </a:spcAft>
              <a:buClr>
                <a:srgbClr val="889F9A"/>
              </a:buClr>
              <a:buSzPts val="1100"/>
              <a:buFont typeface="Arial"/>
              <a:buNone/>
              <a:defRPr sz="1100" b="0" i="0" u="none" strike="noStrike" cap="none">
                <a:solidFill>
                  <a:srgbClr val="889F9A"/>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laybook Value Title">
  <p:cSld name="Playbook Value Title">
    <p:spTree>
      <p:nvGrpSpPr>
        <p:cNvPr id="1" name="Shape 213"/>
        <p:cNvGrpSpPr/>
        <p:nvPr/>
      </p:nvGrpSpPr>
      <p:grpSpPr>
        <a:xfrm>
          <a:off x="0" y="0"/>
          <a:ext cx="0" cy="0"/>
          <a:chOff x="0" y="0"/>
          <a:chExt cx="0" cy="0"/>
        </a:xfrm>
      </p:grpSpPr>
      <p:sp>
        <p:nvSpPr>
          <p:cNvPr id="214" name="Google Shape;214;p40"/>
          <p:cNvSpPr/>
          <p:nvPr/>
        </p:nvSpPr>
        <p:spPr>
          <a:xfrm>
            <a:off x="0" y="3"/>
            <a:ext cx="9144000" cy="1856965"/>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cap="none">
              <a:solidFill>
                <a:srgbClr val="FFFFFF"/>
              </a:solidFill>
              <a:latin typeface="Arial"/>
              <a:ea typeface="Arial"/>
              <a:cs typeface="Arial"/>
              <a:sym typeface="Arial"/>
            </a:endParaRPr>
          </a:p>
        </p:txBody>
      </p:sp>
      <p:pic>
        <p:nvPicPr>
          <p:cNvPr id="215" name="Google Shape;215;p40"/>
          <p:cNvPicPr preferRelativeResize="0"/>
          <p:nvPr/>
        </p:nvPicPr>
        <p:blipFill rotWithShape="1">
          <a:blip r:embed="rId2">
            <a:alphaModFix/>
          </a:blip>
          <a:srcRect/>
          <a:stretch/>
        </p:blipFill>
        <p:spPr>
          <a:xfrm>
            <a:off x="578830" y="522702"/>
            <a:ext cx="795166" cy="317323"/>
          </a:xfrm>
          <a:prstGeom prst="rect">
            <a:avLst/>
          </a:prstGeom>
          <a:noFill/>
          <a:ln>
            <a:noFill/>
          </a:ln>
        </p:spPr>
      </p:pic>
      <p:sp>
        <p:nvSpPr>
          <p:cNvPr id="216" name="Google Shape;216;p40"/>
          <p:cNvSpPr txBox="1"/>
          <p:nvPr/>
        </p:nvSpPr>
        <p:spPr>
          <a:xfrm>
            <a:off x="522992" y="903920"/>
            <a:ext cx="2749396" cy="320199"/>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600" b="1" cap="none">
                <a:solidFill>
                  <a:srgbClr val="FFFFFF"/>
                </a:solidFill>
                <a:latin typeface="Arial"/>
                <a:ea typeface="Arial"/>
                <a:cs typeface="Arial"/>
                <a:sym typeface="Arial"/>
              </a:rPr>
              <a:t>SECTION 1</a:t>
            </a:r>
            <a:endParaRPr sz="1600" b="1" cap="none">
              <a:solidFill>
                <a:srgbClr val="FFFFFF"/>
              </a:solidFill>
              <a:latin typeface="Arial"/>
              <a:ea typeface="Arial"/>
              <a:cs typeface="Arial"/>
              <a:sym typeface="Arial"/>
            </a:endParaRPr>
          </a:p>
        </p:txBody>
      </p:sp>
      <p:sp>
        <p:nvSpPr>
          <p:cNvPr id="217" name="Google Shape;217;p40"/>
          <p:cNvSpPr txBox="1"/>
          <p:nvPr/>
        </p:nvSpPr>
        <p:spPr>
          <a:xfrm>
            <a:off x="522998" y="1189835"/>
            <a:ext cx="4516865" cy="474087"/>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2600" cap="none">
                <a:solidFill>
                  <a:srgbClr val="FFFFFF"/>
                </a:solidFill>
                <a:latin typeface="Arial"/>
                <a:ea typeface="Arial"/>
                <a:cs typeface="Arial"/>
                <a:sym typeface="Arial"/>
              </a:rPr>
              <a:t>KNOW YOUR VALUE</a:t>
            </a:r>
            <a:endParaRPr sz="2600" cap="none">
              <a:solidFill>
                <a:srgbClr val="FFFFFF"/>
              </a:solidFill>
              <a:latin typeface="Arial"/>
              <a:ea typeface="Arial"/>
              <a:cs typeface="Arial"/>
              <a:sym typeface="Arial"/>
            </a:endParaRPr>
          </a:p>
        </p:txBody>
      </p:sp>
      <p:sp>
        <p:nvSpPr>
          <p:cNvPr id="218" name="Google Shape;218;p40"/>
          <p:cNvSpPr txBox="1">
            <a:spLocks noGrp="1"/>
          </p:cNvSpPr>
          <p:nvPr>
            <p:ph type="body" idx="1"/>
          </p:nvPr>
        </p:nvSpPr>
        <p:spPr>
          <a:xfrm>
            <a:off x="578716" y="2571752"/>
            <a:ext cx="6938818" cy="2096901"/>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560"/>
              </a:spcBef>
              <a:spcAft>
                <a:spcPts val="0"/>
              </a:spcAft>
              <a:buClr>
                <a:srgbClr val="2C95DD"/>
              </a:buClr>
              <a:buSzPts val="2800"/>
              <a:buFont typeface="Arial"/>
              <a:buNone/>
              <a:defRPr sz="2800" b="0" i="0" u="none" strike="noStrike" cap="none">
                <a:solidFill>
                  <a:srgbClr val="00685D"/>
                </a:solidFill>
                <a:latin typeface="Arial"/>
                <a:ea typeface="Arial"/>
                <a:cs typeface="Arial"/>
                <a:sym typeface="Arial"/>
              </a:defRPr>
            </a:lvl1pPr>
            <a:lvl2pPr marL="914400" marR="0" lvl="1" indent="-228600" algn="l" rtl="0">
              <a:spcBef>
                <a:spcPts val="480"/>
              </a:spcBef>
              <a:spcAft>
                <a:spcPts val="0"/>
              </a:spcAft>
              <a:buClr>
                <a:srgbClr val="2C95DD"/>
              </a:buClr>
              <a:buSzPts val="2400"/>
              <a:buFont typeface="Arial"/>
              <a:buNone/>
              <a:defRPr sz="2400" b="0" i="0" u="none" strike="noStrike" cap="none">
                <a:solidFill>
                  <a:srgbClr val="00685D"/>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9" name="Google Shape;219;p40"/>
          <p:cNvSpPr txBox="1"/>
          <p:nvPr/>
        </p:nvSpPr>
        <p:spPr>
          <a:xfrm>
            <a:off x="578835" y="2238184"/>
            <a:ext cx="4844175" cy="274032"/>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300" cap="none">
                <a:solidFill>
                  <a:srgbClr val="AEBF2F"/>
                </a:solidFill>
                <a:latin typeface="Arial"/>
                <a:ea typeface="Arial"/>
                <a:cs typeface="Arial"/>
                <a:sym typeface="Arial"/>
              </a:rPr>
              <a:t>SECTION CONTENTS</a:t>
            </a:r>
            <a:endParaRPr sz="1300" cap="none">
              <a:solidFill>
                <a:srgbClr val="AEBF2F"/>
              </a:solidFill>
              <a:latin typeface="Arial"/>
              <a:ea typeface="Arial"/>
              <a:cs typeface="Arial"/>
              <a:sym typeface="Arial"/>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laybook Target Title">
  <p:cSld name="Playbook Target Title">
    <p:spTree>
      <p:nvGrpSpPr>
        <p:cNvPr id="1" name="Shape 220"/>
        <p:cNvGrpSpPr/>
        <p:nvPr/>
      </p:nvGrpSpPr>
      <p:grpSpPr>
        <a:xfrm>
          <a:off x="0" y="0"/>
          <a:ext cx="0" cy="0"/>
          <a:chOff x="0" y="0"/>
          <a:chExt cx="0" cy="0"/>
        </a:xfrm>
      </p:grpSpPr>
      <p:sp>
        <p:nvSpPr>
          <p:cNvPr id="221" name="Google Shape;221;p41"/>
          <p:cNvSpPr/>
          <p:nvPr/>
        </p:nvSpPr>
        <p:spPr>
          <a:xfrm>
            <a:off x="0" y="3"/>
            <a:ext cx="9144000" cy="1856965"/>
          </a:xfrm>
          <a:prstGeom prst="rect">
            <a:avLst/>
          </a:prstGeom>
          <a:solidFill>
            <a:schemeClr val="dk1"/>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cap="none">
              <a:solidFill>
                <a:srgbClr val="FFFFFF"/>
              </a:solidFill>
              <a:latin typeface="Arial"/>
              <a:ea typeface="Arial"/>
              <a:cs typeface="Arial"/>
              <a:sym typeface="Arial"/>
            </a:endParaRPr>
          </a:p>
        </p:txBody>
      </p:sp>
      <p:sp>
        <p:nvSpPr>
          <p:cNvPr id="222" name="Google Shape;222;p41"/>
          <p:cNvSpPr txBox="1"/>
          <p:nvPr/>
        </p:nvSpPr>
        <p:spPr>
          <a:xfrm>
            <a:off x="522992" y="903920"/>
            <a:ext cx="2749396" cy="320199"/>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600" b="1" cap="none">
                <a:solidFill>
                  <a:srgbClr val="FFFFFF"/>
                </a:solidFill>
                <a:latin typeface="Arial"/>
                <a:ea typeface="Arial"/>
                <a:cs typeface="Arial"/>
                <a:sym typeface="Arial"/>
              </a:rPr>
              <a:t>SECTION 2</a:t>
            </a:r>
            <a:endParaRPr sz="1600" b="1" cap="none">
              <a:solidFill>
                <a:srgbClr val="FFFFFF"/>
              </a:solidFill>
              <a:latin typeface="Arial"/>
              <a:ea typeface="Arial"/>
              <a:cs typeface="Arial"/>
              <a:sym typeface="Arial"/>
            </a:endParaRPr>
          </a:p>
        </p:txBody>
      </p:sp>
      <p:sp>
        <p:nvSpPr>
          <p:cNvPr id="223" name="Google Shape;223;p41"/>
          <p:cNvSpPr txBox="1"/>
          <p:nvPr/>
        </p:nvSpPr>
        <p:spPr>
          <a:xfrm>
            <a:off x="522998" y="1189835"/>
            <a:ext cx="4516865" cy="474087"/>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2600" cap="none">
                <a:solidFill>
                  <a:srgbClr val="FFFFFF"/>
                </a:solidFill>
                <a:latin typeface="Arial"/>
                <a:ea typeface="Arial"/>
                <a:cs typeface="Arial"/>
                <a:sym typeface="Arial"/>
              </a:rPr>
              <a:t>KNOW YOUR TARGET</a:t>
            </a:r>
            <a:endParaRPr sz="2600" cap="none">
              <a:solidFill>
                <a:srgbClr val="FFFFFF"/>
              </a:solidFill>
              <a:latin typeface="Arial"/>
              <a:ea typeface="Arial"/>
              <a:cs typeface="Arial"/>
              <a:sym typeface="Arial"/>
            </a:endParaRPr>
          </a:p>
        </p:txBody>
      </p:sp>
      <p:sp>
        <p:nvSpPr>
          <p:cNvPr id="224" name="Google Shape;224;p41"/>
          <p:cNvSpPr txBox="1">
            <a:spLocks noGrp="1"/>
          </p:cNvSpPr>
          <p:nvPr>
            <p:ph type="body" idx="1"/>
          </p:nvPr>
        </p:nvSpPr>
        <p:spPr>
          <a:xfrm>
            <a:off x="578716" y="2571752"/>
            <a:ext cx="6938818" cy="2096901"/>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5" name="Google Shape;225;p41"/>
          <p:cNvSpPr txBox="1"/>
          <p:nvPr/>
        </p:nvSpPr>
        <p:spPr>
          <a:xfrm>
            <a:off x="578835" y="2238184"/>
            <a:ext cx="4844175" cy="274032"/>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300" cap="none">
                <a:solidFill>
                  <a:srgbClr val="AEBF2F"/>
                </a:solidFill>
                <a:latin typeface="Arial"/>
                <a:ea typeface="Arial"/>
                <a:cs typeface="Arial"/>
                <a:sym typeface="Arial"/>
              </a:rPr>
              <a:t>SECTION CONTENTS</a:t>
            </a:r>
            <a:endParaRPr sz="1300" cap="none">
              <a:solidFill>
                <a:srgbClr val="AEBF2F"/>
              </a:solidFill>
              <a:latin typeface="Arial"/>
              <a:ea typeface="Arial"/>
              <a:cs typeface="Arial"/>
              <a:sym typeface="Arial"/>
            </a:endParaRPr>
          </a:p>
        </p:txBody>
      </p:sp>
      <p:pic>
        <p:nvPicPr>
          <p:cNvPr id="226" name="Google Shape;226;p41"/>
          <p:cNvPicPr preferRelativeResize="0"/>
          <p:nvPr/>
        </p:nvPicPr>
        <p:blipFill rotWithShape="1">
          <a:blip r:embed="rId2">
            <a:alphaModFix/>
          </a:blip>
          <a:srcRect/>
          <a:stretch/>
        </p:blipFill>
        <p:spPr>
          <a:xfrm>
            <a:off x="644291" y="427398"/>
            <a:ext cx="640930" cy="466559"/>
          </a:xfrm>
          <a:prstGeom prst="rect">
            <a:avLst/>
          </a:prstGeom>
          <a:noFill/>
          <a:ln>
            <a:noFill/>
          </a:ln>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laybook Play TItle">
  <p:cSld name="Playbook Play TItle">
    <p:spTree>
      <p:nvGrpSpPr>
        <p:cNvPr id="1" name="Shape 227"/>
        <p:cNvGrpSpPr/>
        <p:nvPr/>
      </p:nvGrpSpPr>
      <p:grpSpPr>
        <a:xfrm>
          <a:off x="0" y="0"/>
          <a:ext cx="0" cy="0"/>
          <a:chOff x="0" y="0"/>
          <a:chExt cx="0" cy="0"/>
        </a:xfrm>
      </p:grpSpPr>
      <p:sp>
        <p:nvSpPr>
          <p:cNvPr id="228" name="Google Shape;228;p42"/>
          <p:cNvSpPr/>
          <p:nvPr/>
        </p:nvSpPr>
        <p:spPr>
          <a:xfrm>
            <a:off x="0" y="3"/>
            <a:ext cx="9144000" cy="1856965"/>
          </a:xfrm>
          <a:prstGeom prst="rect">
            <a:avLst/>
          </a:prstGeom>
          <a:solidFill>
            <a:schemeClr val="dk1"/>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cap="none">
              <a:solidFill>
                <a:srgbClr val="FFFFFF"/>
              </a:solidFill>
              <a:latin typeface="Arial"/>
              <a:ea typeface="Arial"/>
              <a:cs typeface="Arial"/>
              <a:sym typeface="Arial"/>
            </a:endParaRPr>
          </a:p>
        </p:txBody>
      </p:sp>
      <p:sp>
        <p:nvSpPr>
          <p:cNvPr id="229" name="Google Shape;229;p42"/>
          <p:cNvSpPr txBox="1"/>
          <p:nvPr/>
        </p:nvSpPr>
        <p:spPr>
          <a:xfrm>
            <a:off x="522992" y="903920"/>
            <a:ext cx="2749396" cy="320199"/>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600" b="1" cap="none">
                <a:solidFill>
                  <a:srgbClr val="FFFFFF"/>
                </a:solidFill>
                <a:latin typeface="Arial"/>
                <a:ea typeface="Arial"/>
                <a:cs typeface="Arial"/>
                <a:sym typeface="Arial"/>
              </a:rPr>
              <a:t>SECTION 3</a:t>
            </a:r>
            <a:endParaRPr sz="1600" b="1" cap="none">
              <a:solidFill>
                <a:srgbClr val="FFFFFF"/>
              </a:solidFill>
              <a:latin typeface="Arial"/>
              <a:ea typeface="Arial"/>
              <a:cs typeface="Arial"/>
              <a:sym typeface="Arial"/>
            </a:endParaRPr>
          </a:p>
        </p:txBody>
      </p:sp>
      <p:sp>
        <p:nvSpPr>
          <p:cNvPr id="230" name="Google Shape;230;p42"/>
          <p:cNvSpPr txBox="1"/>
          <p:nvPr/>
        </p:nvSpPr>
        <p:spPr>
          <a:xfrm>
            <a:off x="522998" y="1189835"/>
            <a:ext cx="4516865" cy="474087"/>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2600" cap="none">
                <a:solidFill>
                  <a:srgbClr val="FFFFFF"/>
                </a:solidFill>
                <a:latin typeface="Arial"/>
                <a:ea typeface="Arial"/>
                <a:cs typeface="Arial"/>
                <a:sym typeface="Arial"/>
              </a:rPr>
              <a:t>KNOW YOUR PLAY</a:t>
            </a:r>
            <a:endParaRPr sz="2600" cap="none">
              <a:solidFill>
                <a:srgbClr val="FFFFFF"/>
              </a:solidFill>
              <a:latin typeface="Arial"/>
              <a:ea typeface="Arial"/>
              <a:cs typeface="Arial"/>
              <a:sym typeface="Arial"/>
            </a:endParaRPr>
          </a:p>
        </p:txBody>
      </p:sp>
      <p:sp>
        <p:nvSpPr>
          <p:cNvPr id="231" name="Google Shape;231;p42"/>
          <p:cNvSpPr txBox="1">
            <a:spLocks noGrp="1"/>
          </p:cNvSpPr>
          <p:nvPr>
            <p:ph type="body" idx="1"/>
          </p:nvPr>
        </p:nvSpPr>
        <p:spPr>
          <a:xfrm>
            <a:off x="578716" y="2571752"/>
            <a:ext cx="6938818" cy="2096901"/>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560"/>
              </a:spcBef>
              <a:spcAft>
                <a:spcPts val="0"/>
              </a:spcAft>
              <a:buClr>
                <a:srgbClr val="2C95DD"/>
              </a:buClr>
              <a:buSzPts val="2800"/>
              <a:buFont typeface="Arial"/>
              <a:buNone/>
              <a:defRPr sz="2800" b="0" i="0" u="none" strike="noStrike" cap="none">
                <a:solidFill>
                  <a:srgbClr val="00685D"/>
                </a:solidFill>
                <a:latin typeface="Arial"/>
                <a:ea typeface="Arial"/>
                <a:cs typeface="Arial"/>
                <a:sym typeface="Arial"/>
              </a:defRPr>
            </a:lvl1pPr>
            <a:lvl2pPr marL="914400" marR="0" lvl="1" indent="-228600" algn="l" rtl="0">
              <a:spcBef>
                <a:spcPts val="480"/>
              </a:spcBef>
              <a:spcAft>
                <a:spcPts val="0"/>
              </a:spcAft>
              <a:buClr>
                <a:srgbClr val="2C95DD"/>
              </a:buClr>
              <a:buSzPts val="2400"/>
              <a:buFont typeface="Arial"/>
              <a:buNone/>
              <a:defRPr sz="2400" b="0" i="0" u="none" strike="noStrike" cap="none">
                <a:solidFill>
                  <a:srgbClr val="00685D"/>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2" name="Google Shape;232;p42"/>
          <p:cNvSpPr txBox="1"/>
          <p:nvPr/>
        </p:nvSpPr>
        <p:spPr>
          <a:xfrm>
            <a:off x="578835" y="2238184"/>
            <a:ext cx="4844175" cy="274032"/>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300" cap="none">
                <a:solidFill>
                  <a:srgbClr val="AEBF2F"/>
                </a:solidFill>
                <a:latin typeface="Arial"/>
                <a:ea typeface="Arial"/>
                <a:cs typeface="Arial"/>
                <a:sym typeface="Arial"/>
              </a:rPr>
              <a:t>SECTION CONTENTS</a:t>
            </a:r>
            <a:endParaRPr sz="1300" cap="none">
              <a:solidFill>
                <a:srgbClr val="AEBF2F"/>
              </a:solidFill>
              <a:latin typeface="Arial"/>
              <a:ea typeface="Arial"/>
              <a:cs typeface="Arial"/>
              <a:sym typeface="Arial"/>
            </a:endParaRPr>
          </a:p>
        </p:txBody>
      </p:sp>
      <p:pic>
        <p:nvPicPr>
          <p:cNvPr id="233" name="Google Shape;233;p42"/>
          <p:cNvPicPr preferRelativeResize="0"/>
          <p:nvPr/>
        </p:nvPicPr>
        <p:blipFill rotWithShape="1">
          <a:blip r:embed="rId2">
            <a:alphaModFix/>
          </a:blip>
          <a:srcRect/>
          <a:stretch/>
        </p:blipFill>
        <p:spPr>
          <a:xfrm>
            <a:off x="611751" y="447248"/>
            <a:ext cx="621703" cy="409017"/>
          </a:xfrm>
          <a:prstGeom prst="rect">
            <a:avLst/>
          </a:prstGeom>
          <a:noFill/>
          <a:ln>
            <a:noFill/>
          </a:ln>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laybook Value">
  <p:cSld name="Playbook Value">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36" name="Google Shape;236;p43"/>
          <p:cNvPicPr preferRelativeResize="0"/>
          <p:nvPr/>
        </p:nvPicPr>
        <p:blipFill rotWithShape="1">
          <a:blip r:embed="rId2">
            <a:alphaModFix/>
          </a:blip>
          <a:srcRect/>
          <a:stretch/>
        </p:blipFill>
        <p:spPr>
          <a:xfrm>
            <a:off x="55141" y="93830"/>
            <a:ext cx="358231" cy="142957"/>
          </a:xfrm>
          <a:prstGeom prst="rect">
            <a:avLst/>
          </a:prstGeom>
          <a:noFill/>
          <a:ln>
            <a:noFill/>
          </a:ln>
        </p:spPr>
      </p:pic>
      <p:sp>
        <p:nvSpPr>
          <p:cNvPr id="237" name="Google Shape;237;p43"/>
          <p:cNvSpPr txBox="1"/>
          <p:nvPr/>
        </p:nvSpPr>
        <p:spPr>
          <a:xfrm>
            <a:off x="578835"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VALUE</a:t>
            </a:r>
            <a:endParaRPr sz="1000" b="1">
              <a:solidFill>
                <a:srgbClr val="FFFFFF"/>
              </a:solidFill>
              <a:latin typeface="Arial"/>
              <a:ea typeface="Arial"/>
              <a:cs typeface="Arial"/>
              <a:sym typeface="Arial"/>
            </a:endParaRPr>
          </a:p>
        </p:txBody>
      </p:sp>
      <p:sp>
        <p:nvSpPr>
          <p:cNvPr id="238" name="Google Shape;238;p43"/>
          <p:cNvSpPr txBox="1">
            <a:spLocks noGrp="1"/>
          </p:cNvSpPr>
          <p:nvPr>
            <p:ph type="body" idx="1"/>
          </p:nvPr>
        </p:nvSpPr>
        <p:spPr>
          <a:xfrm>
            <a:off x="513773" y="1190276"/>
            <a:ext cx="8051512" cy="3525651"/>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rgbClr val="2C95DD"/>
              </a:buClr>
              <a:buSzPts val="1300"/>
              <a:buFont typeface="Arial"/>
              <a:buChar char="•"/>
              <a:defRPr sz="1300" b="0" i="0" u="none" strike="noStrike" cap="none">
                <a:solidFill>
                  <a:srgbClr val="231F20"/>
                </a:solidFill>
                <a:latin typeface="Arial"/>
                <a:ea typeface="Arial"/>
                <a:cs typeface="Arial"/>
                <a:sym typeface="Arial"/>
              </a:defRPr>
            </a:lvl1pPr>
            <a:lvl2pPr marL="914400" marR="0" lvl="1" indent="-311150" algn="l" rtl="0">
              <a:spcBef>
                <a:spcPts val="260"/>
              </a:spcBef>
              <a:spcAft>
                <a:spcPts val="0"/>
              </a:spcAft>
              <a:buClr>
                <a:srgbClr val="2C95DD"/>
              </a:buClr>
              <a:buSzPts val="1300"/>
              <a:buFont typeface="Arial"/>
              <a:buChar char="–"/>
              <a:defRPr sz="1300" b="0" i="0" u="none" strike="noStrike" cap="none">
                <a:solidFill>
                  <a:srgbClr val="231F20"/>
                </a:solidFill>
                <a:latin typeface="Arial"/>
                <a:ea typeface="Arial"/>
                <a:cs typeface="Arial"/>
                <a:sym typeface="Arial"/>
              </a:defRPr>
            </a:lvl2pPr>
            <a:lvl3pPr marL="1371600" marR="0" lvl="2" indent="-311150" algn="l" rtl="0">
              <a:spcBef>
                <a:spcPts val="260"/>
              </a:spcBef>
              <a:spcAft>
                <a:spcPts val="0"/>
              </a:spcAft>
              <a:buClr>
                <a:srgbClr val="2C95DD"/>
              </a:buClr>
              <a:buSzPts val="1300"/>
              <a:buFont typeface="Arial"/>
              <a:buChar char="•"/>
              <a:defRPr sz="1300" b="0" i="0" u="none" strike="noStrike" cap="none">
                <a:solidFill>
                  <a:srgbClr val="231F20"/>
                </a:solidFill>
                <a:latin typeface="Arial"/>
                <a:ea typeface="Arial"/>
                <a:cs typeface="Arial"/>
                <a:sym typeface="Arial"/>
              </a:defRPr>
            </a:lvl3pPr>
            <a:lvl4pPr marL="1828800" marR="0" lvl="3" indent="-311150" algn="l" rtl="0">
              <a:spcBef>
                <a:spcPts val="260"/>
              </a:spcBef>
              <a:spcAft>
                <a:spcPts val="0"/>
              </a:spcAft>
              <a:buClr>
                <a:srgbClr val="2C95DD"/>
              </a:buClr>
              <a:buSzPts val="1300"/>
              <a:buFont typeface="Arial"/>
              <a:buChar char="–"/>
              <a:defRPr sz="1300" b="0" i="0" u="none" strike="noStrike" cap="none">
                <a:solidFill>
                  <a:srgbClr val="231F20"/>
                </a:solidFill>
                <a:latin typeface="Arial"/>
                <a:ea typeface="Arial"/>
                <a:cs typeface="Arial"/>
                <a:sym typeface="Arial"/>
              </a:defRPr>
            </a:lvl4pPr>
            <a:lvl5pPr marL="2286000" marR="0" lvl="4" indent="-311150" algn="l" rtl="0">
              <a:spcBef>
                <a:spcPts val="260"/>
              </a:spcBef>
              <a:spcAft>
                <a:spcPts val="0"/>
              </a:spcAft>
              <a:buClr>
                <a:srgbClr val="2C95DD"/>
              </a:buClr>
              <a:buSzPts val="1300"/>
              <a:buFont typeface="Arial"/>
              <a:buChar char="»"/>
              <a:defRPr sz="1300" b="0" i="0" u="none" strike="noStrike" cap="none">
                <a:solidFill>
                  <a:srgbClr val="231F2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9" name="Google Shape;239;p43"/>
          <p:cNvSpPr txBox="1">
            <a:spLocks noGrp="1"/>
          </p:cNvSpPr>
          <p:nvPr>
            <p:ph type="body" idx="2"/>
          </p:nvPr>
        </p:nvSpPr>
        <p:spPr>
          <a:xfrm>
            <a:off x="2419425" y="1"/>
            <a:ext cx="6724576"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laybook Value Two Box">
  <p:cSld name="Playbook Value Two Box">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42" name="Google Shape;242;p44"/>
          <p:cNvPicPr preferRelativeResize="0"/>
          <p:nvPr/>
        </p:nvPicPr>
        <p:blipFill rotWithShape="1">
          <a:blip r:embed="rId2">
            <a:alphaModFix/>
          </a:blip>
          <a:srcRect/>
          <a:stretch/>
        </p:blipFill>
        <p:spPr>
          <a:xfrm>
            <a:off x="55141" y="93830"/>
            <a:ext cx="358231" cy="142957"/>
          </a:xfrm>
          <a:prstGeom prst="rect">
            <a:avLst/>
          </a:prstGeom>
          <a:noFill/>
          <a:ln>
            <a:noFill/>
          </a:ln>
        </p:spPr>
      </p:pic>
      <p:sp>
        <p:nvSpPr>
          <p:cNvPr id="243" name="Google Shape;243;p44"/>
          <p:cNvSpPr txBox="1"/>
          <p:nvPr/>
        </p:nvSpPr>
        <p:spPr>
          <a:xfrm>
            <a:off x="578835"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VALUE</a:t>
            </a:r>
            <a:endParaRPr sz="1000" b="1">
              <a:solidFill>
                <a:srgbClr val="FFFFFF"/>
              </a:solidFill>
              <a:latin typeface="Arial"/>
              <a:ea typeface="Arial"/>
              <a:cs typeface="Arial"/>
              <a:sym typeface="Arial"/>
            </a:endParaRPr>
          </a:p>
        </p:txBody>
      </p:sp>
      <p:sp>
        <p:nvSpPr>
          <p:cNvPr id="244" name="Google Shape;244;p44"/>
          <p:cNvSpPr txBox="1">
            <a:spLocks noGrp="1"/>
          </p:cNvSpPr>
          <p:nvPr>
            <p:ph type="body" idx="1"/>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rgbClr val="2C95DD"/>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rgbClr val="2C95DD"/>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rgbClr val="2C95DD"/>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rgbClr val="2C95DD"/>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rgbClr val="2C95DD"/>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4"/>
          <p:cNvSpPr txBox="1">
            <a:spLocks noGrp="1"/>
          </p:cNvSpPr>
          <p:nvPr>
            <p:ph type="body" idx="2"/>
          </p:nvPr>
        </p:nvSpPr>
        <p:spPr>
          <a:xfrm>
            <a:off x="513368" y="3191231"/>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rgbClr val="2C95DD"/>
              </a:buClr>
              <a:buSzPts val="1300"/>
              <a:buFont typeface="Arial"/>
              <a:buChar char="•"/>
              <a:defRPr sz="1300" b="0" i="0" u="none" strike="noStrike" cap="none">
                <a:solidFill>
                  <a:srgbClr val="4D4D4D"/>
                </a:solidFill>
                <a:latin typeface="Arial"/>
                <a:ea typeface="Arial"/>
                <a:cs typeface="Arial"/>
                <a:sym typeface="Arial"/>
              </a:defRPr>
            </a:lvl1pPr>
            <a:lvl2pPr marL="914400" marR="0" lvl="1" indent="-311150" algn="l" rtl="0">
              <a:spcBef>
                <a:spcPts val="260"/>
              </a:spcBef>
              <a:spcAft>
                <a:spcPts val="0"/>
              </a:spcAft>
              <a:buClr>
                <a:srgbClr val="2C95DD"/>
              </a:buClr>
              <a:buSzPts val="1300"/>
              <a:buFont typeface="Arial"/>
              <a:buChar char="–"/>
              <a:defRPr sz="1300" b="0" i="0" u="none" strike="noStrike" cap="none">
                <a:solidFill>
                  <a:srgbClr val="4D4D4D"/>
                </a:solidFill>
                <a:latin typeface="Arial"/>
                <a:ea typeface="Arial"/>
                <a:cs typeface="Arial"/>
                <a:sym typeface="Arial"/>
              </a:defRPr>
            </a:lvl2pPr>
            <a:lvl3pPr marL="1371600" marR="0" lvl="2" indent="-311150" algn="l" rtl="0">
              <a:spcBef>
                <a:spcPts val="260"/>
              </a:spcBef>
              <a:spcAft>
                <a:spcPts val="0"/>
              </a:spcAft>
              <a:buClr>
                <a:srgbClr val="2C95DD"/>
              </a:buClr>
              <a:buSzPts val="1300"/>
              <a:buFont typeface="Arial"/>
              <a:buChar char="•"/>
              <a:defRPr sz="1300" b="0" i="0" u="none" strike="noStrike" cap="none">
                <a:solidFill>
                  <a:srgbClr val="4D4D4D"/>
                </a:solidFill>
                <a:latin typeface="Arial"/>
                <a:ea typeface="Arial"/>
                <a:cs typeface="Arial"/>
                <a:sym typeface="Arial"/>
              </a:defRPr>
            </a:lvl3pPr>
            <a:lvl4pPr marL="1828800" marR="0" lvl="3" indent="-311150" algn="l" rtl="0">
              <a:spcBef>
                <a:spcPts val="260"/>
              </a:spcBef>
              <a:spcAft>
                <a:spcPts val="0"/>
              </a:spcAft>
              <a:buClr>
                <a:srgbClr val="2C95DD"/>
              </a:buClr>
              <a:buSzPts val="1300"/>
              <a:buFont typeface="Arial"/>
              <a:buChar char="–"/>
              <a:defRPr sz="1300" b="0" i="0" u="none" strike="noStrike" cap="none">
                <a:solidFill>
                  <a:srgbClr val="4D4D4D"/>
                </a:solidFill>
                <a:latin typeface="Arial"/>
                <a:ea typeface="Arial"/>
                <a:cs typeface="Arial"/>
                <a:sym typeface="Arial"/>
              </a:defRPr>
            </a:lvl4pPr>
            <a:lvl5pPr marL="2286000" marR="0" lvl="4" indent="-311150" algn="l" rtl="0">
              <a:spcBef>
                <a:spcPts val="260"/>
              </a:spcBef>
              <a:spcAft>
                <a:spcPts val="0"/>
              </a:spcAft>
              <a:buClr>
                <a:srgbClr val="2C95DD"/>
              </a:buClr>
              <a:buSzPts val="1300"/>
              <a:buFont typeface="Arial"/>
              <a:buChar char="»"/>
              <a:defRPr sz="13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6" name="Google Shape;246;p44"/>
          <p:cNvSpPr txBox="1">
            <a:spLocks noGrp="1"/>
          </p:cNvSpPr>
          <p:nvPr>
            <p:ph type="body" idx="3"/>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rgbClr val="00685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7" name="Google Shape;247;p44"/>
          <p:cNvSpPr txBox="1">
            <a:spLocks noGrp="1"/>
          </p:cNvSpPr>
          <p:nvPr>
            <p:ph type="body" idx="4"/>
          </p:nvPr>
        </p:nvSpPr>
        <p:spPr>
          <a:xfrm>
            <a:off x="2419425" y="1"/>
            <a:ext cx="6724576"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laybook Value LInks">
  <p:cSld name="Playbook Value LInks">
    <p:spTree>
      <p:nvGrpSpPr>
        <p:cNvPr id="1" name="Shape 248"/>
        <p:cNvGrpSpPr/>
        <p:nvPr/>
      </p:nvGrpSpPr>
      <p:grpSpPr>
        <a:xfrm>
          <a:off x="0" y="0"/>
          <a:ext cx="0" cy="0"/>
          <a:chOff x="0" y="0"/>
          <a:chExt cx="0" cy="0"/>
        </a:xfrm>
      </p:grpSpPr>
      <p:grpSp>
        <p:nvGrpSpPr>
          <p:cNvPr id="249" name="Google Shape;249;p45"/>
          <p:cNvGrpSpPr/>
          <p:nvPr/>
        </p:nvGrpSpPr>
        <p:grpSpPr>
          <a:xfrm>
            <a:off x="-10327" y="3143581"/>
            <a:ext cx="6208614" cy="1396807"/>
            <a:chOff x="-10327" y="3143578"/>
            <a:chExt cx="6208614" cy="1396807"/>
          </a:xfrm>
        </p:grpSpPr>
        <p:grpSp>
          <p:nvGrpSpPr>
            <p:cNvPr id="250" name="Google Shape;250;p45"/>
            <p:cNvGrpSpPr/>
            <p:nvPr/>
          </p:nvGrpSpPr>
          <p:grpSpPr>
            <a:xfrm>
              <a:off x="-10327" y="3143578"/>
              <a:ext cx="6208614" cy="1396807"/>
              <a:chOff x="-10327" y="3143578"/>
              <a:chExt cx="6208614" cy="1396807"/>
            </a:xfrm>
          </p:grpSpPr>
          <p:sp>
            <p:nvSpPr>
              <p:cNvPr id="251" name="Google Shape;251;p45"/>
              <p:cNvSpPr/>
              <p:nvPr/>
            </p:nvSpPr>
            <p:spPr>
              <a:xfrm>
                <a:off x="-10327" y="3143578"/>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2" name="Google Shape;252;p45"/>
              <p:cNvSpPr/>
              <p:nvPr/>
            </p:nvSpPr>
            <p:spPr>
              <a:xfrm>
                <a:off x="-10327" y="3430126"/>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3" name="Google Shape;253;p45"/>
              <p:cNvSpPr/>
              <p:nvPr/>
            </p:nvSpPr>
            <p:spPr>
              <a:xfrm>
                <a:off x="-10327" y="3716675"/>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4" name="Google Shape;254;p45"/>
              <p:cNvSpPr/>
              <p:nvPr/>
            </p:nvSpPr>
            <p:spPr>
              <a:xfrm>
                <a:off x="-10327" y="4003223"/>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5" name="Google Shape;255;p45"/>
              <p:cNvSpPr/>
              <p:nvPr/>
            </p:nvSpPr>
            <p:spPr>
              <a:xfrm>
                <a:off x="-10327" y="4289771"/>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256" name="Google Shape;256;p45"/>
            <p:cNvSpPr/>
            <p:nvPr/>
          </p:nvSpPr>
          <p:spPr>
            <a:xfrm rot="8100000">
              <a:off x="362852" y="3230797"/>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7" name="Google Shape;257;p45"/>
            <p:cNvSpPr/>
            <p:nvPr/>
          </p:nvSpPr>
          <p:spPr>
            <a:xfrm rot="8100000">
              <a:off x="362784" y="3517345"/>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8" name="Google Shape;258;p45"/>
            <p:cNvSpPr/>
            <p:nvPr/>
          </p:nvSpPr>
          <p:spPr>
            <a:xfrm rot="8100000">
              <a:off x="352593" y="3803893"/>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59" name="Google Shape;259;p45"/>
            <p:cNvSpPr/>
            <p:nvPr/>
          </p:nvSpPr>
          <p:spPr>
            <a:xfrm rot="8100000">
              <a:off x="352525" y="4090441"/>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260" name="Google Shape;260;p45"/>
            <p:cNvSpPr/>
            <p:nvPr/>
          </p:nvSpPr>
          <p:spPr>
            <a:xfrm rot="8100000">
              <a:off x="352593" y="4376989"/>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261" name="Google Shape;261;p45"/>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62" name="Google Shape;262;p45"/>
          <p:cNvPicPr preferRelativeResize="0"/>
          <p:nvPr/>
        </p:nvPicPr>
        <p:blipFill rotWithShape="1">
          <a:blip r:embed="rId2">
            <a:alphaModFix/>
          </a:blip>
          <a:srcRect/>
          <a:stretch/>
        </p:blipFill>
        <p:spPr>
          <a:xfrm>
            <a:off x="55141" y="93830"/>
            <a:ext cx="358231" cy="142957"/>
          </a:xfrm>
          <a:prstGeom prst="rect">
            <a:avLst/>
          </a:prstGeom>
          <a:noFill/>
          <a:ln>
            <a:noFill/>
          </a:ln>
        </p:spPr>
      </p:pic>
      <p:sp>
        <p:nvSpPr>
          <p:cNvPr id="263" name="Google Shape;263;p45"/>
          <p:cNvSpPr txBox="1"/>
          <p:nvPr/>
        </p:nvSpPr>
        <p:spPr>
          <a:xfrm>
            <a:off x="578835"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VALUE</a:t>
            </a:r>
            <a:endParaRPr sz="1000" b="1">
              <a:solidFill>
                <a:srgbClr val="FFFFFF"/>
              </a:solidFill>
              <a:latin typeface="Arial"/>
              <a:ea typeface="Arial"/>
              <a:cs typeface="Arial"/>
              <a:sym typeface="Arial"/>
            </a:endParaRPr>
          </a:p>
        </p:txBody>
      </p:sp>
      <p:sp>
        <p:nvSpPr>
          <p:cNvPr id="264" name="Google Shape;264;p45"/>
          <p:cNvSpPr txBox="1">
            <a:spLocks noGrp="1"/>
          </p:cNvSpPr>
          <p:nvPr>
            <p:ph type="body" idx="1"/>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5" name="Google Shape;265;p45"/>
          <p:cNvSpPr txBox="1">
            <a:spLocks noGrp="1"/>
          </p:cNvSpPr>
          <p:nvPr>
            <p:ph type="body" idx="2"/>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6" name="Google Shape;266;p45"/>
          <p:cNvSpPr txBox="1"/>
          <p:nvPr/>
        </p:nvSpPr>
        <p:spPr>
          <a:xfrm>
            <a:off x="537883" y="3197407"/>
            <a:ext cx="543951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267" name="Google Shape;267;p45"/>
          <p:cNvSpPr txBox="1"/>
          <p:nvPr/>
        </p:nvSpPr>
        <p:spPr>
          <a:xfrm>
            <a:off x="537817" y="3478166"/>
            <a:ext cx="5474345"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268" name="Google Shape;268;p45"/>
          <p:cNvSpPr txBox="1"/>
          <p:nvPr/>
        </p:nvSpPr>
        <p:spPr>
          <a:xfrm>
            <a:off x="527630" y="3758925"/>
            <a:ext cx="5515463"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269" name="Google Shape;269;p45"/>
          <p:cNvSpPr txBox="1"/>
          <p:nvPr/>
        </p:nvSpPr>
        <p:spPr>
          <a:xfrm>
            <a:off x="527556" y="4039684"/>
            <a:ext cx="548268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270" name="Google Shape;270;p45"/>
          <p:cNvSpPr txBox="1"/>
          <p:nvPr/>
        </p:nvSpPr>
        <p:spPr>
          <a:xfrm>
            <a:off x="527624" y="4320442"/>
            <a:ext cx="5241772"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laybook Value Table">
  <p:cSld name="Playbook Value Table">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73" name="Google Shape;273;p46"/>
          <p:cNvPicPr preferRelativeResize="0"/>
          <p:nvPr/>
        </p:nvPicPr>
        <p:blipFill rotWithShape="1">
          <a:blip r:embed="rId2">
            <a:alphaModFix/>
          </a:blip>
          <a:srcRect/>
          <a:stretch/>
        </p:blipFill>
        <p:spPr>
          <a:xfrm>
            <a:off x="55141" y="93830"/>
            <a:ext cx="358231" cy="142957"/>
          </a:xfrm>
          <a:prstGeom prst="rect">
            <a:avLst/>
          </a:prstGeom>
          <a:noFill/>
          <a:ln>
            <a:noFill/>
          </a:ln>
        </p:spPr>
      </p:pic>
      <p:sp>
        <p:nvSpPr>
          <p:cNvPr id="274" name="Google Shape;274;p46"/>
          <p:cNvSpPr txBox="1"/>
          <p:nvPr/>
        </p:nvSpPr>
        <p:spPr>
          <a:xfrm>
            <a:off x="578835"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VALUE</a:t>
            </a:r>
            <a:endParaRPr sz="1000" b="1">
              <a:solidFill>
                <a:srgbClr val="FFFFFF"/>
              </a:solidFill>
              <a:latin typeface="Arial"/>
              <a:ea typeface="Arial"/>
              <a:cs typeface="Arial"/>
              <a:sym typeface="Arial"/>
            </a:endParaRPr>
          </a:p>
        </p:txBody>
      </p:sp>
      <p:sp>
        <p:nvSpPr>
          <p:cNvPr id="275" name="Google Shape;275;p46"/>
          <p:cNvSpPr>
            <a:spLocks noGrp="1"/>
          </p:cNvSpPr>
          <p:nvPr>
            <p:ph type="tbl" idx="2"/>
          </p:nvPr>
        </p:nvSpPr>
        <p:spPr>
          <a:xfrm>
            <a:off x="513773" y="1475747"/>
            <a:ext cx="8051512" cy="3097305"/>
          </a:xfrm>
          <a:prstGeom prst="rect">
            <a:avLst/>
          </a:prstGeom>
          <a:noFill/>
          <a:ln>
            <a:noFill/>
          </a:ln>
        </p:spPr>
        <p:txBody>
          <a:bodyPr spcFirstLastPara="1" wrap="square" lIns="73250" tIns="36625" rIns="73250" bIns="36625" anchor="t" anchorCtr="0">
            <a:noAutofit/>
          </a:bodyPr>
          <a:lstStyle>
            <a:lvl1pPr marR="0" lvl="0" algn="l" rtl="0">
              <a:spcBef>
                <a:spcPts val="0"/>
              </a:spcBef>
              <a:spcAft>
                <a:spcPts val="0"/>
              </a:spcAft>
              <a:buSzPts val="1400"/>
              <a:buNone/>
              <a:defRPr sz="1800" b="0" i="0" u="none" strike="noStrike" cap="none">
                <a:solidFill>
                  <a:srgbClr val="4D4D4D"/>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6" name="Google Shape;276;p46"/>
          <p:cNvSpPr txBox="1">
            <a:spLocks noGrp="1"/>
          </p:cNvSpPr>
          <p:nvPr>
            <p:ph type="body" idx="1"/>
          </p:nvPr>
        </p:nvSpPr>
        <p:spPr>
          <a:xfrm>
            <a:off x="513374" y="1190278"/>
            <a:ext cx="8051917" cy="237425"/>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260"/>
              </a:spcBef>
              <a:spcAft>
                <a:spcPts val="0"/>
              </a:spcAft>
              <a:buClr>
                <a:srgbClr val="2C95DD"/>
              </a:buClr>
              <a:buSzPts val="1300"/>
              <a:buFont typeface="Arial"/>
              <a:buNone/>
              <a:defRPr sz="1300" b="0" i="0" u="none" strike="noStrike" cap="none">
                <a:solidFill>
                  <a:schemeClr val="lt2"/>
                </a:solidFill>
                <a:latin typeface="Arial"/>
                <a:ea typeface="Arial"/>
                <a:cs typeface="Arial"/>
                <a:sym typeface="Arial"/>
              </a:defRPr>
            </a:lvl1pPr>
            <a:lvl2pPr marL="914400" marR="0" lvl="1"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3pPr>
            <a:lvl4pPr marL="1828800" marR="0" lvl="3"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4pPr>
            <a:lvl5pPr marL="2286000" marR="0" lvl="4"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7" name="Google Shape;277;p46"/>
          <p:cNvSpPr txBox="1">
            <a:spLocks noGrp="1"/>
          </p:cNvSpPr>
          <p:nvPr>
            <p:ph type="body" idx="3"/>
          </p:nvPr>
        </p:nvSpPr>
        <p:spPr>
          <a:xfrm>
            <a:off x="2419425" y="1"/>
            <a:ext cx="6724576"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laybook Target">
  <p:cSld name="Playbook Target">
    <p:spTree>
      <p:nvGrpSpPr>
        <p:cNvPr id="1" name="Shape 278"/>
        <p:cNvGrpSpPr/>
        <p:nvPr/>
      </p:nvGrpSpPr>
      <p:grpSpPr>
        <a:xfrm>
          <a:off x="0" y="0"/>
          <a:ext cx="0" cy="0"/>
          <a:chOff x="0" y="0"/>
          <a:chExt cx="0" cy="0"/>
        </a:xfrm>
      </p:grpSpPr>
      <p:pic>
        <p:nvPicPr>
          <p:cNvPr id="279" name="Google Shape;279;p47"/>
          <p:cNvPicPr preferRelativeResize="0"/>
          <p:nvPr/>
        </p:nvPicPr>
        <p:blipFill rotWithShape="1">
          <a:blip r:embed="rId2">
            <a:alphaModFix/>
          </a:blip>
          <a:srcRect/>
          <a:stretch/>
        </p:blipFill>
        <p:spPr>
          <a:xfrm>
            <a:off x="1233448" y="74767"/>
            <a:ext cx="288032" cy="209670"/>
          </a:xfrm>
          <a:prstGeom prst="rect">
            <a:avLst/>
          </a:prstGeom>
          <a:noFill/>
          <a:ln>
            <a:noFill/>
          </a:ln>
        </p:spPr>
      </p:pic>
      <p:sp>
        <p:nvSpPr>
          <p:cNvPr id="280" name="Google Shape;280;p47"/>
          <p:cNvSpPr txBox="1"/>
          <p:nvPr/>
        </p:nvSpPr>
        <p:spPr>
          <a:xfrm>
            <a:off x="1626224"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TARGET</a:t>
            </a:r>
            <a:endParaRPr sz="1000" b="1">
              <a:solidFill>
                <a:srgbClr val="FFFFFF"/>
              </a:solidFill>
              <a:latin typeface="Arial"/>
              <a:ea typeface="Arial"/>
              <a:cs typeface="Arial"/>
              <a:sym typeface="Arial"/>
            </a:endParaRPr>
          </a:p>
        </p:txBody>
      </p:sp>
      <p:sp>
        <p:nvSpPr>
          <p:cNvPr id="281" name="Google Shape;281;p47"/>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2" name="Google Shape;282;p47"/>
          <p:cNvSpPr txBox="1">
            <a:spLocks noGrp="1"/>
          </p:cNvSpPr>
          <p:nvPr>
            <p:ph type="body" idx="1"/>
          </p:nvPr>
        </p:nvSpPr>
        <p:spPr>
          <a:xfrm>
            <a:off x="513773" y="1190276"/>
            <a:ext cx="8051512" cy="3525651"/>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3" name="Google Shape;283;p47"/>
          <p:cNvSpPr txBox="1">
            <a:spLocks noGrp="1"/>
          </p:cNvSpPr>
          <p:nvPr>
            <p:ph type="body" idx="2"/>
          </p:nvPr>
        </p:nvSpPr>
        <p:spPr>
          <a:xfrm>
            <a:off x="3459155" y="1"/>
            <a:ext cx="5684851"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laybook Target 2 Text Box">
  <p:cSld name="Playbook Target 2 Text Box">
    <p:spTree>
      <p:nvGrpSpPr>
        <p:cNvPr id="1" name="Shape 284"/>
        <p:cNvGrpSpPr/>
        <p:nvPr/>
      </p:nvGrpSpPr>
      <p:grpSpPr>
        <a:xfrm>
          <a:off x="0" y="0"/>
          <a:ext cx="0" cy="0"/>
          <a:chOff x="0" y="0"/>
          <a:chExt cx="0" cy="0"/>
        </a:xfrm>
      </p:grpSpPr>
      <p:pic>
        <p:nvPicPr>
          <p:cNvPr id="285" name="Google Shape;285;p48"/>
          <p:cNvPicPr preferRelativeResize="0"/>
          <p:nvPr/>
        </p:nvPicPr>
        <p:blipFill rotWithShape="1">
          <a:blip r:embed="rId2">
            <a:alphaModFix/>
          </a:blip>
          <a:srcRect/>
          <a:stretch/>
        </p:blipFill>
        <p:spPr>
          <a:xfrm>
            <a:off x="1233448" y="74767"/>
            <a:ext cx="288032" cy="209670"/>
          </a:xfrm>
          <a:prstGeom prst="rect">
            <a:avLst/>
          </a:prstGeom>
          <a:noFill/>
          <a:ln>
            <a:noFill/>
          </a:ln>
        </p:spPr>
      </p:pic>
      <p:sp>
        <p:nvSpPr>
          <p:cNvPr id="286" name="Google Shape;286;p48"/>
          <p:cNvSpPr txBox="1"/>
          <p:nvPr/>
        </p:nvSpPr>
        <p:spPr>
          <a:xfrm>
            <a:off x="1626224"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TARGET</a:t>
            </a:r>
            <a:endParaRPr sz="1000" b="1">
              <a:solidFill>
                <a:srgbClr val="FFFFFF"/>
              </a:solidFill>
              <a:latin typeface="Arial"/>
              <a:ea typeface="Arial"/>
              <a:cs typeface="Arial"/>
              <a:sym typeface="Arial"/>
            </a:endParaRPr>
          </a:p>
        </p:txBody>
      </p:sp>
      <p:sp>
        <p:nvSpPr>
          <p:cNvPr id="287" name="Google Shape;287;p48"/>
          <p:cNvSpPr txBox="1">
            <a:spLocks noGrp="1"/>
          </p:cNvSpPr>
          <p:nvPr>
            <p:ph type="body" idx="1"/>
          </p:nvPr>
        </p:nvSpPr>
        <p:spPr>
          <a:xfrm>
            <a:off x="3459155" y="1"/>
            <a:ext cx="5684851"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8" name="Google Shape;288;p48"/>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9" name="Google Shape;289;p48"/>
          <p:cNvSpPr txBox="1">
            <a:spLocks noGrp="1"/>
          </p:cNvSpPr>
          <p:nvPr>
            <p:ph type="body" idx="2"/>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0" name="Google Shape;290;p48"/>
          <p:cNvSpPr txBox="1">
            <a:spLocks noGrp="1"/>
          </p:cNvSpPr>
          <p:nvPr>
            <p:ph type="body" idx="3"/>
          </p:nvPr>
        </p:nvSpPr>
        <p:spPr>
          <a:xfrm>
            <a:off x="513368" y="3191231"/>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1" name="Google Shape;291;p48"/>
          <p:cNvSpPr txBox="1">
            <a:spLocks noGrp="1"/>
          </p:cNvSpPr>
          <p:nvPr>
            <p:ph type="body" idx="4"/>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rgbClr val="00685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laybook Target Links">
  <p:cSld name="Playbook Target Links">
    <p:spTree>
      <p:nvGrpSpPr>
        <p:cNvPr id="1" name="Shape 292"/>
        <p:cNvGrpSpPr/>
        <p:nvPr/>
      </p:nvGrpSpPr>
      <p:grpSpPr>
        <a:xfrm>
          <a:off x="0" y="0"/>
          <a:ext cx="0" cy="0"/>
          <a:chOff x="0" y="0"/>
          <a:chExt cx="0" cy="0"/>
        </a:xfrm>
      </p:grpSpPr>
      <p:pic>
        <p:nvPicPr>
          <p:cNvPr id="293" name="Google Shape;293;p49"/>
          <p:cNvPicPr preferRelativeResize="0"/>
          <p:nvPr/>
        </p:nvPicPr>
        <p:blipFill rotWithShape="1">
          <a:blip r:embed="rId2">
            <a:alphaModFix/>
          </a:blip>
          <a:srcRect/>
          <a:stretch/>
        </p:blipFill>
        <p:spPr>
          <a:xfrm>
            <a:off x="1233448" y="74767"/>
            <a:ext cx="288032" cy="209670"/>
          </a:xfrm>
          <a:prstGeom prst="rect">
            <a:avLst/>
          </a:prstGeom>
          <a:noFill/>
          <a:ln>
            <a:noFill/>
          </a:ln>
        </p:spPr>
      </p:pic>
      <p:sp>
        <p:nvSpPr>
          <p:cNvPr id="294" name="Google Shape;294;p49"/>
          <p:cNvSpPr txBox="1"/>
          <p:nvPr/>
        </p:nvSpPr>
        <p:spPr>
          <a:xfrm>
            <a:off x="1626224"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TARGET</a:t>
            </a:r>
            <a:endParaRPr sz="1000" b="1">
              <a:solidFill>
                <a:srgbClr val="FFFFFF"/>
              </a:solidFill>
              <a:latin typeface="Arial"/>
              <a:ea typeface="Arial"/>
              <a:cs typeface="Arial"/>
              <a:sym typeface="Arial"/>
            </a:endParaRPr>
          </a:p>
        </p:txBody>
      </p:sp>
      <p:sp>
        <p:nvSpPr>
          <p:cNvPr id="295" name="Google Shape;295;p49"/>
          <p:cNvSpPr txBox="1">
            <a:spLocks noGrp="1"/>
          </p:cNvSpPr>
          <p:nvPr>
            <p:ph type="body" idx="1"/>
          </p:nvPr>
        </p:nvSpPr>
        <p:spPr>
          <a:xfrm>
            <a:off x="3459155" y="1"/>
            <a:ext cx="5684851" cy="475047"/>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6" name="Google Shape;296;p49"/>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Google Shape;297;p49"/>
          <p:cNvSpPr txBox="1">
            <a:spLocks noGrp="1"/>
          </p:cNvSpPr>
          <p:nvPr>
            <p:ph type="body" idx="2"/>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8" name="Google Shape;298;p49"/>
          <p:cNvSpPr txBox="1">
            <a:spLocks noGrp="1"/>
          </p:cNvSpPr>
          <p:nvPr>
            <p:ph type="body" idx="3"/>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rgbClr val="00685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299" name="Google Shape;299;p49"/>
          <p:cNvGrpSpPr/>
          <p:nvPr/>
        </p:nvGrpSpPr>
        <p:grpSpPr>
          <a:xfrm>
            <a:off x="-10327" y="3143581"/>
            <a:ext cx="6208614" cy="1396807"/>
            <a:chOff x="-10327" y="3143578"/>
            <a:chExt cx="6208614" cy="1396807"/>
          </a:xfrm>
        </p:grpSpPr>
        <p:grpSp>
          <p:nvGrpSpPr>
            <p:cNvPr id="300" name="Google Shape;300;p49"/>
            <p:cNvGrpSpPr/>
            <p:nvPr/>
          </p:nvGrpSpPr>
          <p:grpSpPr>
            <a:xfrm>
              <a:off x="-10327" y="3143578"/>
              <a:ext cx="6208614" cy="1396807"/>
              <a:chOff x="-10327" y="3143578"/>
              <a:chExt cx="6208614" cy="1396807"/>
            </a:xfrm>
          </p:grpSpPr>
          <p:sp>
            <p:nvSpPr>
              <p:cNvPr id="301" name="Google Shape;301;p49"/>
              <p:cNvSpPr/>
              <p:nvPr/>
            </p:nvSpPr>
            <p:spPr>
              <a:xfrm>
                <a:off x="-10327" y="3143578"/>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2" name="Google Shape;302;p49"/>
              <p:cNvSpPr/>
              <p:nvPr/>
            </p:nvSpPr>
            <p:spPr>
              <a:xfrm>
                <a:off x="-10327" y="3430126"/>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3" name="Google Shape;303;p49"/>
              <p:cNvSpPr/>
              <p:nvPr/>
            </p:nvSpPr>
            <p:spPr>
              <a:xfrm>
                <a:off x="-10327" y="3716675"/>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4" name="Google Shape;304;p49"/>
              <p:cNvSpPr/>
              <p:nvPr/>
            </p:nvSpPr>
            <p:spPr>
              <a:xfrm>
                <a:off x="-10327" y="4003223"/>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5" name="Google Shape;305;p49"/>
              <p:cNvSpPr/>
              <p:nvPr/>
            </p:nvSpPr>
            <p:spPr>
              <a:xfrm>
                <a:off x="-10327" y="4289771"/>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306" name="Google Shape;306;p49"/>
            <p:cNvSpPr/>
            <p:nvPr/>
          </p:nvSpPr>
          <p:spPr>
            <a:xfrm rot="8100000">
              <a:off x="362852" y="3230797"/>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7" name="Google Shape;307;p49"/>
            <p:cNvSpPr/>
            <p:nvPr/>
          </p:nvSpPr>
          <p:spPr>
            <a:xfrm rot="8100000">
              <a:off x="362784" y="3517345"/>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8" name="Google Shape;308;p49"/>
            <p:cNvSpPr/>
            <p:nvPr/>
          </p:nvSpPr>
          <p:spPr>
            <a:xfrm rot="8100000">
              <a:off x="352593" y="3803893"/>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09" name="Google Shape;309;p49"/>
            <p:cNvSpPr/>
            <p:nvPr/>
          </p:nvSpPr>
          <p:spPr>
            <a:xfrm rot="8100000">
              <a:off x="352525" y="4090441"/>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10" name="Google Shape;310;p49"/>
            <p:cNvSpPr/>
            <p:nvPr/>
          </p:nvSpPr>
          <p:spPr>
            <a:xfrm rot="8100000">
              <a:off x="352593" y="4376989"/>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311" name="Google Shape;311;p49"/>
          <p:cNvSpPr txBox="1"/>
          <p:nvPr/>
        </p:nvSpPr>
        <p:spPr>
          <a:xfrm>
            <a:off x="537883" y="3197407"/>
            <a:ext cx="543951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12" name="Google Shape;312;p49"/>
          <p:cNvSpPr txBox="1"/>
          <p:nvPr/>
        </p:nvSpPr>
        <p:spPr>
          <a:xfrm>
            <a:off x="537817" y="3478166"/>
            <a:ext cx="5474345"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13" name="Google Shape;313;p49"/>
          <p:cNvSpPr txBox="1"/>
          <p:nvPr/>
        </p:nvSpPr>
        <p:spPr>
          <a:xfrm>
            <a:off x="527630" y="3758925"/>
            <a:ext cx="5515463"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14" name="Google Shape;314;p49"/>
          <p:cNvSpPr txBox="1"/>
          <p:nvPr/>
        </p:nvSpPr>
        <p:spPr>
          <a:xfrm>
            <a:off x="527556" y="4039684"/>
            <a:ext cx="548268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15" name="Google Shape;315;p49"/>
          <p:cNvSpPr txBox="1"/>
          <p:nvPr/>
        </p:nvSpPr>
        <p:spPr>
          <a:xfrm>
            <a:off x="527624" y="4320442"/>
            <a:ext cx="5241772"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6"/>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8;p6"/>
          <p:cNvSpPr txBox="1">
            <a:spLocks noGrp="1"/>
          </p:cNvSpPr>
          <p:nvPr>
            <p:ph type="ctrTitle"/>
          </p:nvPr>
        </p:nvSpPr>
        <p:spPr>
          <a:xfrm>
            <a:off x="890589" y="1312908"/>
            <a:ext cx="4384145" cy="1006429"/>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F16F3B"/>
              </a:buClr>
              <a:buSzPts val="3600"/>
              <a:buFont typeface="Arial"/>
              <a:buNone/>
              <a:defRPr sz="3600" b="1" i="0" u="none" strike="noStrike" cap="none">
                <a:solidFill>
                  <a:srgbClr val="F16F3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6"/>
          <p:cNvSpPr txBox="1">
            <a:spLocks noGrp="1"/>
          </p:cNvSpPr>
          <p:nvPr>
            <p:ph type="subTitle" idx="1"/>
          </p:nvPr>
        </p:nvSpPr>
        <p:spPr>
          <a:xfrm>
            <a:off x="890590" y="2633384"/>
            <a:ext cx="6048375" cy="36933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2C95DD"/>
              </a:buClr>
              <a:buSzPts val="2400"/>
              <a:buFont typeface="Arial"/>
              <a:buNone/>
              <a:defRPr sz="2400" b="0" i="0" u="none" strike="noStrike" cap="none">
                <a:solidFill>
                  <a:schemeClr val="accent2"/>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949494"/>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949494"/>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5pPr>
            <a:lvl6pPr marR="0" lvl="5"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6pPr>
            <a:lvl7pPr marR="0" lvl="6"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7pPr>
            <a:lvl8pPr marR="0" lvl="7"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8pPr>
            <a:lvl9pPr marR="0" lvl="8"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9pPr>
          </a:lstStyle>
          <a:p>
            <a:endParaRPr/>
          </a:p>
        </p:txBody>
      </p:sp>
      <p:sp>
        <p:nvSpPr>
          <p:cNvPr id="30" name="Google Shape;30;p6"/>
          <p:cNvSpPr txBox="1">
            <a:spLocks noGrp="1"/>
          </p:cNvSpPr>
          <p:nvPr>
            <p:ph type="body" idx="2"/>
          </p:nvPr>
        </p:nvSpPr>
        <p:spPr>
          <a:xfrm>
            <a:off x="908582" y="3710102"/>
            <a:ext cx="5026550" cy="27699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1800"/>
              <a:buFont typeface="Arial"/>
              <a:buNone/>
              <a:defRPr sz="1800" b="0" i="0" u="none" strike="noStrike" cap="none">
                <a:solidFill>
                  <a:srgbClr val="7F7F7F"/>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 name="Google Shape;31;p6"/>
          <p:cNvSpPr/>
          <p:nvPr/>
        </p:nvSpPr>
        <p:spPr>
          <a:xfrm>
            <a:off x="0" y="4629151"/>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pic>
        <p:nvPicPr>
          <p:cNvPr id="32" name="Google Shape;32;p6" descr="EMC logo white-lg.png"/>
          <p:cNvPicPr preferRelativeResize="0"/>
          <p:nvPr/>
        </p:nvPicPr>
        <p:blipFill rotWithShape="1">
          <a:blip r:embed="rId2">
            <a:alphaModFix/>
          </a:blip>
          <a:srcRect/>
          <a:stretch/>
        </p:blipFill>
        <p:spPr>
          <a:xfrm>
            <a:off x="7951412" y="4686263"/>
            <a:ext cx="899577" cy="255363"/>
          </a:xfrm>
          <a:prstGeom prst="rect">
            <a:avLst/>
          </a:prstGeom>
          <a:noFill/>
          <a:ln>
            <a:noFill/>
          </a:ln>
        </p:spPr>
      </p:pic>
      <p:sp>
        <p:nvSpPr>
          <p:cNvPr id="33" name="Google Shape;33;p6"/>
          <p:cNvSpPr txBox="1"/>
          <p:nvPr/>
        </p:nvSpPr>
        <p:spPr>
          <a:xfrm>
            <a:off x="366715" y="5018450"/>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arget Table">
  <p:cSld name="Target Table">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8" name="Google Shape;318;p50"/>
          <p:cNvSpPr>
            <a:spLocks noGrp="1"/>
          </p:cNvSpPr>
          <p:nvPr>
            <p:ph type="tbl" idx="2"/>
          </p:nvPr>
        </p:nvSpPr>
        <p:spPr>
          <a:xfrm>
            <a:off x="513773" y="1475747"/>
            <a:ext cx="8051512" cy="3097305"/>
          </a:xfrm>
          <a:prstGeom prst="rect">
            <a:avLst/>
          </a:prstGeom>
          <a:noFill/>
          <a:ln>
            <a:noFill/>
          </a:ln>
        </p:spPr>
        <p:txBody>
          <a:bodyPr spcFirstLastPara="1" wrap="square" lIns="73250" tIns="36625" rIns="73250" bIns="36625"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9" name="Google Shape;319;p50"/>
          <p:cNvSpPr txBox="1">
            <a:spLocks noGrp="1"/>
          </p:cNvSpPr>
          <p:nvPr>
            <p:ph type="body" idx="1"/>
          </p:nvPr>
        </p:nvSpPr>
        <p:spPr>
          <a:xfrm>
            <a:off x="513374" y="1190278"/>
            <a:ext cx="8051917" cy="237425"/>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260"/>
              </a:spcBef>
              <a:spcAft>
                <a:spcPts val="0"/>
              </a:spcAft>
              <a:buClr>
                <a:srgbClr val="2C95DD"/>
              </a:buClr>
              <a:buSzPts val="1300"/>
              <a:buFont typeface="Arial"/>
              <a:buNone/>
              <a:defRPr sz="1300" b="0" i="0" u="none" strike="noStrike" cap="none">
                <a:solidFill>
                  <a:schemeClr val="lt2"/>
                </a:solidFill>
                <a:latin typeface="Arial"/>
                <a:ea typeface="Arial"/>
                <a:cs typeface="Arial"/>
                <a:sym typeface="Arial"/>
              </a:defRPr>
            </a:lvl1pPr>
            <a:lvl2pPr marL="914400" marR="0" lvl="1"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3pPr>
            <a:lvl4pPr marL="1828800" marR="0" lvl="3"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4pPr>
            <a:lvl5pPr marL="2286000" marR="0" lvl="4"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20" name="Google Shape;320;p50"/>
          <p:cNvPicPr preferRelativeResize="0"/>
          <p:nvPr/>
        </p:nvPicPr>
        <p:blipFill rotWithShape="1">
          <a:blip r:embed="rId2">
            <a:alphaModFix/>
          </a:blip>
          <a:srcRect/>
          <a:stretch/>
        </p:blipFill>
        <p:spPr>
          <a:xfrm>
            <a:off x="1233448" y="74767"/>
            <a:ext cx="288032" cy="209670"/>
          </a:xfrm>
          <a:prstGeom prst="rect">
            <a:avLst/>
          </a:prstGeom>
          <a:noFill/>
          <a:ln>
            <a:noFill/>
          </a:ln>
        </p:spPr>
      </p:pic>
      <p:sp>
        <p:nvSpPr>
          <p:cNvPr id="321" name="Google Shape;321;p50"/>
          <p:cNvSpPr txBox="1"/>
          <p:nvPr/>
        </p:nvSpPr>
        <p:spPr>
          <a:xfrm>
            <a:off x="1626224" y="0"/>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TARGET</a:t>
            </a:r>
            <a:endParaRPr sz="1000" b="1">
              <a:solidFill>
                <a:srgbClr val="FFFFFF"/>
              </a:solidFill>
              <a:latin typeface="Arial"/>
              <a:ea typeface="Arial"/>
              <a:cs typeface="Arial"/>
              <a:sym typeface="Arial"/>
            </a:endParaRPr>
          </a:p>
        </p:txBody>
      </p:sp>
      <p:sp>
        <p:nvSpPr>
          <p:cNvPr id="322" name="Google Shape;322;p50"/>
          <p:cNvSpPr txBox="1">
            <a:spLocks noGrp="1"/>
          </p:cNvSpPr>
          <p:nvPr>
            <p:ph type="body" idx="3"/>
          </p:nvPr>
        </p:nvSpPr>
        <p:spPr>
          <a:xfrm>
            <a:off x="3459155" y="1"/>
            <a:ext cx="5684851" cy="475047"/>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laybook Play Pages">
  <p:cSld name="Playbook Play Pages">
    <p:spTree>
      <p:nvGrpSpPr>
        <p:cNvPr id="1" name="Shape 323"/>
        <p:cNvGrpSpPr/>
        <p:nvPr/>
      </p:nvGrpSpPr>
      <p:grpSpPr>
        <a:xfrm>
          <a:off x="0" y="0"/>
          <a:ext cx="0" cy="0"/>
          <a:chOff x="0" y="0"/>
          <a:chExt cx="0" cy="0"/>
        </a:xfrm>
      </p:grpSpPr>
      <p:sp>
        <p:nvSpPr>
          <p:cNvPr id="324" name="Google Shape;324;p51"/>
          <p:cNvSpPr txBox="1"/>
          <p:nvPr/>
        </p:nvSpPr>
        <p:spPr>
          <a:xfrm>
            <a:off x="3000922" y="1"/>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PLAY</a:t>
            </a:r>
            <a:endParaRPr sz="1000" b="1">
              <a:solidFill>
                <a:srgbClr val="FFFFFF"/>
              </a:solidFill>
              <a:latin typeface="Arial"/>
              <a:ea typeface="Arial"/>
              <a:cs typeface="Arial"/>
              <a:sym typeface="Arial"/>
            </a:endParaRPr>
          </a:p>
        </p:txBody>
      </p:sp>
      <p:pic>
        <p:nvPicPr>
          <p:cNvPr id="325" name="Google Shape;325;p51"/>
          <p:cNvPicPr preferRelativeResize="0"/>
          <p:nvPr/>
        </p:nvPicPr>
        <p:blipFill rotWithShape="1">
          <a:blip r:embed="rId2">
            <a:alphaModFix/>
          </a:blip>
          <a:srcRect/>
          <a:stretch/>
        </p:blipFill>
        <p:spPr>
          <a:xfrm>
            <a:off x="2608146" y="84855"/>
            <a:ext cx="288032" cy="189496"/>
          </a:xfrm>
          <a:prstGeom prst="rect">
            <a:avLst/>
          </a:prstGeom>
          <a:noFill/>
          <a:ln>
            <a:noFill/>
          </a:ln>
        </p:spPr>
      </p:pic>
      <p:sp>
        <p:nvSpPr>
          <p:cNvPr id="326" name="Google Shape;326;p51"/>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7" name="Google Shape;327;p51"/>
          <p:cNvSpPr txBox="1">
            <a:spLocks noGrp="1"/>
          </p:cNvSpPr>
          <p:nvPr>
            <p:ph type="body" idx="1"/>
          </p:nvPr>
        </p:nvSpPr>
        <p:spPr>
          <a:xfrm>
            <a:off x="513773" y="1190276"/>
            <a:ext cx="8051512" cy="3525651"/>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8" name="Google Shape;328;p51"/>
          <p:cNvSpPr txBox="1">
            <a:spLocks noGrp="1"/>
          </p:cNvSpPr>
          <p:nvPr>
            <p:ph type="body" idx="2"/>
          </p:nvPr>
        </p:nvSpPr>
        <p:spPr>
          <a:xfrm>
            <a:off x="4816957" y="1"/>
            <a:ext cx="4327047"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laybook Play 2 TExt Box">
  <p:cSld name="Playbook Play 2 TExt Box">
    <p:spTree>
      <p:nvGrpSpPr>
        <p:cNvPr id="1" name="Shape 329"/>
        <p:cNvGrpSpPr/>
        <p:nvPr/>
      </p:nvGrpSpPr>
      <p:grpSpPr>
        <a:xfrm>
          <a:off x="0" y="0"/>
          <a:ext cx="0" cy="0"/>
          <a:chOff x="0" y="0"/>
          <a:chExt cx="0" cy="0"/>
        </a:xfrm>
      </p:grpSpPr>
      <p:sp>
        <p:nvSpPr>
          <p:cNvPr id="330" name="Google Shape;330;p52"/>
          <p:cNvSpPr txBox="1"/>
          <p:nvPr/>
        </p:nvSpPr>
        <p:spPr>
          <a:xfrm>
            <a:off x="3000922" y="1"/>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PLAY</a:t>
            </a:r>
            <a:endParaRPr sz="1000" b="1">
              <a:solidFill>
                <a:srgbClr val="FFFFFF"/>
              </a:solidFill>
              <a:latin typeface="Arial"/>
              <a:ea typeface="Arial"/>
              <a:cs typeface="Arial"/>
              <a:sym typeface="Arial"/>
            </a:endParaRPr>
          </a:p>
        </p:txBody>
      </p:sp>
      <p:pic>
        <p:nvPicPr>
          <p:cNvPr id="331" name="Google Shape;331;p52"/>
          <p:cNvPicPr preferRelativeResize="0"/>
          <p:nvPr/>
        </p:nvPicPr>
        <p:blipFill rotWithShape="1">
          <a:blip r:embed="rId2">
            <a:alphaModFix/>
          </a:blip>
          <a:srcRect/>
          <a:stretch/>
        </p:blipFill>
        <p:spPr>
          <a:xfrm>
            <a:off x="2608146" y="84855"/>
            <a:ext cx="288032" cy="189496"/>
          </a:xfrm>
          <a:prstGeom prst="rect">
            <a:avLst/>
          </a:prstGeom>
          <a:noFill/>
          <a:ln>
            <a:noFill/>
          </a:ln>
        </p:spPr>
      </p:pic>
      <p:sp>
        <p:nvSpPr>
          <p:cNvPr id="332" name="Google Shape;332;p52"/>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3" name="Google Shape;333;p52"/>
          <p:cNvSpPr txBox="1">
            <a:spLocks noGrp="1"/>
          </p:cNvSpPr>
          <p:nvPr>
            <p:ph type="body" idx="1"/>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4" name="Google Shape;334;p52"/>
          <p:cNvSpPr txBox="1">
            <a:spLocks noGrp="1"/>
          </p:cNvSpPr>
          <p:nvPr>
            <p:ph type="body" idx="2"/>
          </p:nvPr>
        </p:nvSpPr>
        <p:spPr>
          <a:xfrm>
            <a:off x="513368" y="3191231"/>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5" name="Google Shape;335;p52"/>
          <p:cNvSpPr txBox="1">
            <a:spLocks noGrp="1"/>
          </p:cNvSpPr>
          <p:nvPr>
            <p:ph type="body" idx="3"/>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rgbClr val="00685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6" name="Google Shape;336;p52"/>
          <p:cNvSpPr txBox="1">
            <a:spLocks noGrp="1"/>
          </p:cNvSpPr>
          <p:nvPr>
            <p:ph type="body" idx="4"/>
          </p:nvPr>
        </p:nvSpPr>
        <p:spPr>
          <a:xfrm>
            <a:off x="4827907" y="1"/>
            <a:ext cx="4316099"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laybook Play Links">
  <p:cSld name="Playbook Play Links">
    <p:spTree>
      <p:nvGrpSpPr>
        <p:cNvPr id="1" name="Shape 337"/>
        <p:cNvGrpSpPr/>
        <p:nvPr/>
      </p:nvGrpSpPr>
      <p:grpSpPr>
        <a:xfrm>
          <a:off x="0" y="0"/>
          <a:ext cx="0" cy="0"/>
          <a:chOff x="0" y="0"/>
          <a:chExt cx="0" cy="0"/>
        </a:xfrm>
      </p:grpSpPr>
      <p:sp>
        <p:nvSpPr>
          <p:cNvPr id="338" name="Google Shape;338;p53"/>
          <p:cNvSpPr txBox="1"/>
          <p:nvPr/>
        </p:nvSpPr>
        <p:spPr>
          <a:xfrm>
            <a:off x="3000922" y="1"/>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PLAY</a:t>
            </a:r>
            <a:endParaRPr sz="1000" b="1">
              <a:solidFill>
                <a:srgbClr val="FFFFFF"/>
              </a:solidFill>
              <a:latin typeface="Arial"/>
              <a:ea typeface="Arial"/>
              <a:cs typeface="Arial"/>
              <a:sym typeface="Arial"/>
            </a:endParaRPr>
          </a:p>
        </p:txBody>
      </p:sp>
      <p:pic>
        <p:nvPicPr>
          <p:cNvPr id="339" name="Google Shape;339;p53"/>
          <p:cNvPicPr preferRelativeResize="0"/>
          <p:nvPr/>
        </p:nvPicPr>
        <p:blipFill rotWithShape="1">
          <a:blip r:embed="rId2">
            <a:alphaModFix/>
          </a:blip>
          <a:srcRect/>
          <a:stretch/>
        </p:blipFill>
        <p:spPr>
          <a:xfrm>
            <a:off x="2608146" y="84855"/>
            <a:ext cx="288032" cy="189496"/>
          </a:xfrm>
          <a:prstGeom prst="rect">
            <a:avLst/>
          </a:prstGeom>
          <a:noFill/>
          <a:ln>
            <a:noFill/>
          </a:ln>
        </p:spPr>
      </p:pic>
      <p:sp>
        <p:nvSpPr>
          <p:cNvPr id="340" name="Google Shape;340;p53"/>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685D"/>
              </a:buClr>
              <a:buSzPts val="1900"/>
              <a:buFont typeface="Arial"/>
              <a:buNone/>
              <a:defRPr sz="1900" b="1" i="0" u="none" strike="noStrike" cap="none">
                <a:solidFill>
                  <a:srgbClr val="0068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1" name="Google Shape;341;p53"/>
          <p:cNvSpPr txBox="1">
            <a:spLocks noGrp="1"/>
          </p:cNvSpPr>
          <p:nvPr>
            <p:ph type="body" idx="1"/>
          </p:nvPr>
        </p:nvSpPr>
        <p:spPr>
          <a:xfrm>
            <a:off x="513773" y="1190275"/>
            <a:ext cx="8051512" cy="1572084"/>
          </a:xfrm>
          <a:prstGeom prst="rect">
            <a:avLst/>
          </a:prstGeom>
          <a:noFill/>
          <a:ln>
            <a:noFill/>
          </a:ln>
        </p:spPr>
        <p:txBody>
          <a:bodyPr spcFirstLastPara="1" wrap="square" lIns="73250" tIns="36625" rIns="73250" bIns="36625" anchor="t" anchorCtr="0">
            <a:noAutofit/>
          </a:bodyPr>
          <a:lstStyle>
            <a:lvl1pPr marL="457200" marR="0" lvl="0"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1pPr>
            <a:lvl2pPr marL="914400" marR="0" lvl="1"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2pPr>
            <a:lvl3pPr marL="1371600" marR="0" lvl="2"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3pPr>
            <a:lvl4pPr marL="1828800" marR="0" lvl="3"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4pPr>
            <a:lvl5pPr marL="2286000" marR="0" lvl="4" indent="-311150" algn="l" rtl="0">
              <a:spcBef>
                <a:spcPts val="260"/>
              </a:spcBef>
              <a:spcAft>
                <a:spcPts val="0"/>
              </a:spcAft>
              <a:buClr>
                <a:schemeClr val="accent1"/>
              </a:buClr>
              <a:buSzPts val="1300"/>
              <a:buFont typeface="Arial"/>
              <a:buChar char="»"/>
              <a:defRPr sz="13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2" name="Google Shape;342;p53"/>
          <p:cNvSpPr txBox="1">
            <a:spLocks noGrp="1"/>
          </p:cNvSpPr>
          <p:nvPr>
            <p:ph type="body" idx="2"/>
          </p:nvPr>
        </p:nvSpPr>
        <p:spPr>
          <a:xfrm>
            <a:off x="513368" y="2762361"/>
            <a:ext cx="8444981" cy="381514"/>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380"/>
              </a:spcBef>
              <a:spcAft>
                <a:spcPts val="0"/>
              </a:spcAft>
              <a:buClr>
                <a:srgbClr val="2C95DD"/>
              </a:buClr>
              <a:buSzPts val="1900"/>
              <a:buFont typeface="Arial"/>
              <a:buNone/>
              <a:defRPr sz="1900" b="1" i="0" u="none" strike="noStrike" cap="none">
                <a:solidFill>
                  <a:srgbClr val="00685D"/>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343" name="Google Shape;343;p53"/>
          <p:cNvGrpSpPr/>
          <p:nvPr/>
        </p:nvGrpSpPr>
        <p:grpSpPr>
          <a:xfrm>
            <a:off x="-10327" y="3143581"/>
            <a:ext cx="6208614" cy="1396807"/>
            <a:chOff x="-10327" y="3143578"/>
            <a:chExt cx="6208614" cy="1396807"/>
          </a:xfrm>
        </p:grpSpPr>
        <p:grpSp>
          <p:nvGrpSpPr>
            <p:cNvPr id="344" name="Google Shape;344;p53"/>
            <p:cNvGrpSpPr/>
            <p:nvPr/>
          </p:nvGrpSpPr>
          <p:grpSpPr>
            <a:xfrm>
              <a:off x="-10327" y="3143578"/>
              <a:ext cx="6208614" cy="1396807"/>
              <a:chOff x="-10327" y="3143578"/>
              <a:chExt cx="6208614" cy="1396807"/>
            </a:xfrm>
          </p:grpSpPr>
          <p:sp>
            <p:nvSpPr>
              <p:cNvPr id="345" name="Google Shape;345;p53"/>
              <p:cNvSpPr/>
              <p:nvPr/>
            </p:nvSpPr>
            <p:spPr>
              <a:xfrm>
                <a:off x="-10327" y="3143578"/>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46" name="Google Shape;346;p53"/>
              <p:cNvSpPr/>
              <p:nvPr/>
            </p:nvSpPr>
            <p:spPr>
              <a:xfrm>
                <a:off x="-10327" y="3430126"/>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47" name="Google Shape;347;p53"/>
              <p:cNvSpPr/>
              <p:nvPr/>
            </p:nvSpPr>
            <p:spPr>
              <a:xfrm>
                <a:off x="-10327" y="3716675"/>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48" name="Google Shape;348;p53"/>
              <p:cNvSpPr/>
              <p:nvPr/>
            </p:nvSpPr>
            <p:spPr>
              <a:xfrm>
                <a:off x="-10327" y="4003223"/>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49" name="Google Shape;349;p53"/>
              <p:cNvSpPr/>
              <p:nvPr/>
            </p:nvSpPr>
            <p:spPr>
              <a:xfrm>
                <a:off x="-10327" y="4289771"/>
                <a:ext cx="6208614" cy="250614"/>
              </a:xfrm>
              <a:prstGeom prst="rect">
                <a:avLst/>
              </a:prstGeom>
              <a:gradFill>
                <a:gsLst>
                  <a:gs pos="0">
                    <a:srgbClr val="F3FF95"/>
                  </a:gs>
                  <a:gs pos="35000">
                    <a:srgbClr val="F5FFB5"/>
                  </a:gs>
                  <a:gs pos="100000">
                    <a:srgbClr val="FCFFE0"/>
                  </a:gs>
                </a:gsLst>
                <a:lin ang="16200000" scaled="0"/>
              </a:gradFill>
              <a:ln w="9525" cap="flat" cmpd="sng">
                <a:solidFill>
                  <a:srgbClr val="ABBD2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350" name="Google Shape;350;p53"/>
            <p:cNvSpPr/>
            <p:nvPr/>
          </p:nvSpPr>
          <p:spPr>
            <a:xfrm rot="8100000">
              <a:off x="362852" y="3230797"/>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51" name="Google Shape;351;p53"/>
            <p:cNvSpPr/>
            <p:nvPr/>
          </p:nvSpPr>
          <p:spPr>
            <a:xfrm rot="8100000">
              <a:off x="362784" y="3517345"/>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52" name="Google Shape;352;p53"/>
            <p:cNvSpPr/>
            <p:nvPr/>
          </p:nvSpPr>
          <p:spPr>
            <a:xfrm rot="8100000">
              <a:off x="352593" y="3803893"/>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53" name="Google Shape;353;p53"/>
            <p:cNvSpPr/>
            <p:nvPr/>
          </p:nvSpPr>
          <p:spPr>
            <a:xfrm rot="8100000">
              <a:off x="352525" y="4090441"/>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54" name="Google Shape;354;p53"/>
            <p:cNvSpPr/>
            <p:nvPr/>
          </p:nvSpPr>
          <p:spPr>
            <a:xfrm rot="8100000">
              <a:off x="352593" y="4376989"/>
              <a:ext cx="124691" cy="90768"/>
            </a:xfrm>
            <a:prstGeom prst="halfFrame">
              <a:avLst>
                <a:gd name="adj1" fmla="val 18034"/>
                <a:gd name="adj2" fmla="val 16642"/>
              </a:avLst>
            </a:prstGeom>
            <a:solidFill>
              <a:schemeClr val="dk2"/>
            </a:solidFill>
            <a:ln>
              <a:noFill/>
            </a:ln>
          </p:spPr>
          <p:txBody>
            <a:bodyPr spcFirstLastPara="1" wrap="square" lIns="73250" tIns="36625" rIns="73250" bIns="36625"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grpSp>
      <p:sp>
        <p:nvSpPr>
          <p:cNvPr id="355" name="Google Shape;355;p53"/>
          <p:cNvSpPr txBox="1"/>
          <p:nvPr/>
        </p:nvSpPr>
        <p:spPr>
          <a:xfrm>
            <a:off x="537883" y="3197407"/>
            <a:ext cx="543951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56" name="Google Shape;356;p53"/>
          <p:cNvSpPr txBox="1"/>
          <p:nvPr/>
        </p:nvSpPr>
        <p:spPr>
          <a:xfrm>
            <a:off x="537817" y="3478166"/>
            <a:ext cx="5474345"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57" name="Google Shape;357;p53"/>
          <p:cNvSpPr txBox="1"/>
          <p:nvPr/>
        </p:nvSpPr>
        <p:spPr>
          <a:xfrm>
            <a:off x="527630" y="3758925"/>
            <a:ext cx="5515463"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58" name="Google Shape;358;p53"/>
          <p:cNvSpPr txBox="1"/>
          <p:nvPr/>
        </p:nvSpPr>
        <p:spPr>
          <a:xfrm>
            <a:off x="527556" y="4039684"/>
            <a:ext cx="5482688"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59" name="Google Shape;359;p53"/>
          <p:cNvSpPr txBox="1"/>
          <p:nvPr/>
        </p:nvSpPr>
        <p:spPr>
          <a:xfrm>
            <a:off x="527624" y="4320442"/>
            <a:ext cx="5241772" cy="227866"/>
          </a:xfrm>
          <a:prstGeom prst="rect">
            <a:avLst/>
          </a:prstGeom>
          <a:noFill/>
          <a:ln>
            <a:noFill/>
          </a:ln>
        </p:spPr>
        <p:txBody>
          <a:bodyPr spcFirstLastPara="1" wrap="square" lIns="73250" tIns="36625" rIns="73250" bIns="36625" anchor="t" anchorCtr="0">
            <a:noAutofit/>
          </a:bodyPr>
          <a:lstStyle/>
          <a:p>
            <a:pPr marL="0" marR="0" lvl="0" indent="0" algn="l" rtl="0">
              <a:spcBef>
                <a:spcPts val="0"/>
              </a:spcBef>
              <a:spcAft>
                <a:spcPts val="0"/>
              </a:spcAft>
              <a:buNone/>
            </a:pPr>
            <a:r>
              <a:rPr lang="en-US" sz="1000" b="1" u="sng">
                <a:solidFill>
                  <a:schemeClr val="hlink"/>
                </a:solidFill>
                <a:latin typeface="Arial"/>
                <a:ea typeface="Arial"/>
                <a:cs typeface="Arial"/>
                <a:sym typeface="Arial"/>
                <a:hlinkClick r:id="rId3"/>
              </a:rPr>
              <a:t>LINK TO PRODUCT DOCUMENT</a:t>
            </a:r>
            <a:endParaRPr sz="1000" b="1">
              <a:solidFill>
                <a:srgbClr val="00685D"/>
              </a:solidFill>
              <a:latin typeface="Arial"/>
              <a:ea typeface="Arial"/>
              <a:cs typeface="Arial"/>
              <a:sym typeface="Arial"/>
            </a:endParaRPr>
          </a:p>
        </p:txBody>
      </p:sp>
      <p:sp>
        <p:nvSpPr>
          <p:cNvPr id="360" name="Google Shape;360;p53"/>
          <p:cNvSpPr txBox="1">
            <a:spLocks noGrp="1"/>
          </p:cNvSpPr>
          <p:nvPr>
            <p:ph type="body" idx="3"/>
          </p:nvPr>
        </p:nvSpPr>
        <p:spPr>
          <a:xfrm>
            <a:off x="4827907" y="1"/>
            <a:ext cx="4316099"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laybook Play Object">
  <p:cSld name="Playbook Play Object">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3" name="Google Shape;363;p54"/>
          <p:cNvSpPr txBox="1">
            <a:spLocks noGrp="1"/>
          </p:cNvSpPr>
          <p:nvPr>
            <p:ph type="body" idx="1"/>
          </p:nvPr>
        </p:nvSpPr>
        <p:spPr>
          <a:xfrm>
            <a:off x="537883" y="1428093"/>
            <a:ext cx="8092750" cy="3192708"/>
          </a:xfrm>
          <a:prstGeom prst="rect">
            <a:avLst/>
          </a:prstGeom>
          <a:noFill/>
          <a:ln>
            <a:noFill/>
          </a:ln>
        </p:spPr>
        <p:txBody>
          <a:bodyPr spcFirstLastPara="1" wrap="square" lIns="0" tIns="0" rIns="0" bIns="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chemeClr val="lt2"/>
                </a:solidFill>
                <a:latin typeface="Arial"/>
                <a:ea typeface="Arial"/>
                <a:cs typeface="Arial"/>
                <a:sym typeface="Arial"/>
              </a:defRPr>
            </a:lvl1pPr>
            <a:lvl2pPr marL="914400" marR="0" lvl="1" indent="-228600"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rgbClr val="2C95DD"/>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rgbClr val="2C95DD"/>
              </a:buClr>
              <a:buSzPts val="1800"/>
              <a:buFont typeface="Arial"/>
              <a:buNone/>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4" name="Google Shape;364;p54"/>
          <p:cNvSpPr txBox="1"/>
          <p:nvPr/>
        </p:nvSpPr>
        <p:spPr>
          <a:xfrm>
            <a:off x="3000922" y="1"/>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PLAY</a:t>
            </a:r>
            <a:endParaRPr sz="1000" b="1">
              <a:solidFill>
                <a:srgbClr val="FFFFFF"/>
              </a:solidFill>
              <a:latin typeface="Arial"/>
              <a:ea typeface="Arial"/>
              <a:cs typeface="Arial"/>
              <a:sym typeface="Arial"/>
            </a:endParaRPr>
          </a:p>
        </p:txBody>
      </p:sp>
      <p:pic>
        <p:nvPicPr>
          <p:cNvPr id="365" name="Google Shape;365;p54"/>
          <p:cNvPicPr preferRelativeResize="0"/>
          <p:nvPr/>
        </p:nvPicPr>
        <p:blipFill rotWithShape="1">
          <a:blip r:embed="rId2">
            <a:alphaModFix/>
          </a:blip>
          <a:srcRect/>
          <a:stretch/>
        </p:blipFill>
        <p:spPr>
          <a:xfrm>
            <a:off x="2608146" y="84855"/>
            <a:ext cx="288032" cy="189496"/>
          </a:xfrm>
          <a:prstGeom prst="rect">
            <a:avLst/>
          </a:prstGeom>
          <a:noFill/>
          <a:ln>
            <a:noFill/>
          </a:ln>
        </p:spPr>
      </p:pic>
      <p:sp>
        <p:nvSpPr>
          <p:cNvPr id="366" name="Google Shape;366;p54"/>
          <p:cNvSpPr txBox="1">
            <a:spLocks noGrp="1"/>
          </p:cNvSpPr>
          <p:nvPr>
            <p:ph type="body" idx="2"/>
          </p:nvPr>
        </p:nvSpPr>
        <p:spPr>
          <a:xfrm>
            <a:off x="4827907" y="1"/>
            <a:ext cx="4316099"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laybook Play Table">
  <p:cSld name="Playbook Play Table">
    <p:spTree>
      <p:nvGrpSpPr>
        <p:cNvPr id="1" name="Shape 367"/>
        <p:cNvGrpSpPr/>
        <p:nvPr/>
      </p:nvGrpSpPr>
      <p:grpSpPr>
        <a:xfrm>
          <a:off x="0" y="0"/>
          <a:ext cx="0" cy="0"/>
          <a:chOff x="0" y="0"/>
          <a:chExt cx="0" cy="0"/>
        </a:xfrm>
      </p:grpSpPr>
      <p:sp>
        <p:nvSpPr>
          <p:cNvPr id="368" name="Google Shape;368;p55"/>
          <p:cNvSpPr txBox="1"/>
          <p:nvPr/>
        </p:nvSpPr>
        <p:spPr>
          <a:xfrm>
            <a:off x="3000922" y="1"/>
            <a:ext cx="1832931" cy="420206"/>
          </a:xfrm>
          <a:prstGeom prst="rect">
            <a:avLst/>
          </a:prstGeom>
          <a:solidFill>
            <a:srgbClr val="231F20"/>
          </a:solidFill>
          <a:ln>
            <a:noFill/>
          </a:ln>
        </p:spPr>
        <p:txBody>
          <a:bodyPr spcFirstLastPara="1" wrap="square" lIns="73250" tIns="131850" rIns="73250" bIns="131850" anchor="t" anchorCtr="0">
            <a:noAutofit/>
          </a:bodyPr>
          <a:lstStyle/>
          <a:p>
            <a:pPr marL="0" marR="0" lvl="0" indent="0" algn="ctr" rtl="0">
              <a:spcBef>
                <a:spcPts val="0"/>
              </a:spcBef>
              <a:spcAft>
                <a:spcPts val="0"/>
              </a:spcAft>
              <a:buNone/>
            </a:pPr>
            <a:r>
              <a:rPr lang="en-US" sz="1000" b="1">
                <a:solidFill>
                  <a:srgbClr val="FFFFFF"/>
                </a:solidFill>
                <a:latin typeface="Arial"/>
                <a:ea typeface="Arial"/>
                <a:cs typeface="Arial"/>
                <a:sym typeface="Arial"/>
              </a:rPr>
              <a:t>KNOW YOUR PLAY</a:t>
            </a:r>
            <a:endParaRPr sz="1000" b="1">
              <a:solidFill>
                <a:srgbClr val="FFFFFF"/>
              </a:solidFill>
              <a:latin typeface="Arial"/>
              <a:ea typeface="Arial"/>
              <a:cs typeface="Arial"/>
              <a:sym typeface="Arial"/>
            </a:endParaRPr>
          </a:p>
        </p:txBody>
      </p:sp>
      <p:pic>
        <p:nvPicPr>
          <p:cNvPr id="369" name="Google Shape;369;p55"/>
          <p:cNvPicPr preferRelativeResize="0"/>
          <p:nvPr/>
        </p:nvPicPr>
        <p:blipFill rotWithShape="1">
          <a:blip r:embed="rId2">
            <a:alphaModFix/>
          </a:blip>
          <a:srcRect/>
          <a:stretch/>
        </p:blipFill>
        <p:spPr>
          <a:xfrm>
            <a:off x="2608146" y="84855"/>
            <a:ext cx="288032" cy="189496"/>
          </a:xfrm>
          <a:prstGeom prst="rect">
            <a:avLst/>
          </a:prstGeom>
          <a:noFill/>
          <a:ln>
            <a:noFill/>
          </a:ln>
        </p:spPr>
      </p:pic>
      <p:sp>
        <p:nvSpPr>
          <p:cNvPr id="370" name="Google Shape;370;p55"/>
          <p:cNvSpPr txBox="1">
            <a:spLocks noGrp="1"/>
          </p:cNvSpPr>
          <p:nvPr>
            <p:ph type="title"/>
          </p:nvPr>
        </p:nvSpPr>
        <p:spPr>
          <a:xfrm>
            <a:off x="537883" y="815206"/>
            <a:ext cx="8027288" cy="29238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1" name="Google Shape;371;p55"/>
          <p:cNvSpPr>
            <a:spLocks noGrp="1"/>
          </p:cNvSpPr>
          <p:nvPr>
            <p:ph type="tbl" idx="2"/>
          </p:nvPr>
        </p:nvSpPr>
        <p:spPr>
          <a:xfrm>
            <a:off x="513773" y="1475747"/>
            <a:ext cx="8051512" cy="3097305"/>
          </a:xfrm>
          <a:prstGeom prst="rect">
            <a:avLst/>
          </a:prstGeom>
          <a:noFill/>
          <a:ln>
            <a:noFill/>
          </a:ln>
        </p:spPr>
        <p:txBody>
          <a:bodyPr spcFirstLastPara="1" wrap="square" lIns="73250" tIns="36625" rIns="73250" bIns="36625" anchor="t" anchorCtr="0">
            <a:noAutofit/>
          </a:bodyPr>
          <a:lstStyle>
            <a:lvl1pPr marR="0" lvl="0" algn="l" rtl="0">
              <a:spcBef>
                <a:spcPts val="0"/>
              </a:spcBef>
              <a:spcAft>
                <a:spcPts val="0"/>
              </a:spcAft>
              <a:buSzPts val="1400"/>
              <a:buNone/>
              <a:defRPr sz="18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2" name="Google Shape;372;p55"/>
          <p:cNvSpPr txBox="1">
            <a:spLocks noGrp="1"/>
          </p:cNvSpPr>
          <p:nvPr>
            <p:ph type="body" idx="1"/>
          </p:nvPr>
        </p:nvSpPr>
        <p:spPr>
          <a:xfrm>
            <a:off x="513374" y="1190278"/>
            <a:ext cx="8051917" cy="237425"/>
          </a:xfrm>
          <a:prstGeom prst="rect">
            <a:avLst/>
          </a:prstGeom>
          <a:noFill/>
          <a:ln>
            <a:noFill/>
          </a:ln>
        </p:spPr>
        <p:txBody>
          <a:bodyPr spcFirstLastPara="1" wrap="square" lIns="73250" tIns="36625" rIns="73250" bIns="36625" anchor="t" anchorCtr="0">
            <a:noAutofit/>
          </a:bodyPr>
          <a:lstStyle>
            <a:lvl1pPr marL="457200" marR="0" lvl="0" indent="-228600" algn="l" rtl="0">
              <a:spcBef>
                <a:spcPts val="260"/>
              </a:spcBef>
              <a:spcAft>
                <a:spcPts val="0"/>
              </a:spcAft>
              <a:buClr>
                <a:srgbClr val="2C95DD"/>
              </a:buClr>
              <a:buSzPts val="1300"/>
              <a:buFont typeface="Arial"/>
              <a:buNone/>
              <a:defRPr sz="1300" b="0" i="0" u="none" strike="noStrike" cap="none">
                <a:solidFill>
                  <a:schemeClr val="lt2"/>
                </a:solidFill>
                <a:latin typeface="Arial"/>
                <a:ea typeface="Arial"/>
                <a:cs typeface="Arial"/>
                <a:sym typeface="Arial"/>
              </a:defRPr>
            </a:lvl1pPr>
            <a:lvl2pPr marL="914400" marR="0" lvl="1"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2pPr>
            <a:lvl3pPr marL="1371600" marR="0" lvl="2"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3pPr>
            <a:lvl4pPr marL="1828800" marR="0" lvl="3"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4pPr>
            <a:lvl5pPr marL="2286000" marR="0" lvl="4" indent="-228600" algn="l" rtl="0">
              <a:spcBef>
                <a:spcPts val="260"/>
              </a:spcBef>
              <a:spcAft>
                <a:spcPts val="0"/>
              </a:spcAft>
              <a:buClr>
                <a:srgbClr val="2C95DD"/>
              </a:buClr>
              <a:buSzPts val="1300"/>
              <a:buFont typeface="Arial"/>
              <a:buNone/>
              <a:defRPr sz="1300" b="0" i="0" u="none" strike="noStrike" cap="none">
                <a:solidFill>
                  <a:srgbClr val="2F7ECC"/>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3" name="Google Shape;373;p55"/>
          <p:cNvSpPr txBox="1">
            <a:spLocks noGrp="1"/>
          </p:cNvSpPr>
          <p:nvPr>
            <p:ph type="body" idx="3"/>
          </p:nvPr>
        </p:nvSpPr>
        <p:spPr>
          <a:xfrm>
            <a:off x="4827907" y="1"/>
            <a:ext cx="4316099" cy="427028"/>
          </a:xfrm>
          <a:prstGeom prst="rect">
            <a:avLst/>
          </a:prstGeom>
          <a:noFill/>
          <a:ln>
            <a:noFill/>
          </a:ln>
        </p:spPr>
        <p:txBody>
          <a:bodyPr spcFirstLastPara="1" wrap="square" lIns="131850" tIns="131850" rIns="131850" bIns="131850" anchor="t" anchorCtr="0">
            <a:noAutofit/>
          </a:bodyPr>
          <a:lstStyle>
            <a:lvl1pPr marL="457200" marR="0" lvl="0" indent="-228600" algn="l" rtl="0">
              <a:spcBef>
                <a:spcPts val="200"/>
              </a:spcBef>
              <a:spcAft>
                <a:spcPts val="0"/>
              </a:spcAft>
              <a:buClr>
                <a:srgbClr val="2C95DD"/>
              </a:buClr>
              <a:buSzPts val="1000"/>
              <a:buFont typeface="Arial"/>
              <a:buNone/>
              <a:defRPr sz="1000" b="0" i="0" u="none" strike="noStrike" cap="none">
                <a:solidFill>
                  <a:srgbClr val="2F7ECC"/>
                </a:solidFill>
                <a:latin typeface="Arial"/>
                <a:ea typeface="Arial"/>
                <a:cs typeface="Arial"/>
                <a:sym typeface="Arial"/>
              </a:defRPr>
            </a:lvl1pPr>
            <a:lvl2pPr marL="914400" marR="0" lvl="1" indent="-381000" algn="l" rtl="0">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with Subtitle and Content">
  <p:cSld name="Title with Subtitle and Content">
    <p:spTree>
      <p:nvGrpSpPr>
        <p:cNvPr id="1" name="Shape 374"/>
        <p:cNvGrpSpPr/>
        <p:nvPr/>
      </p:nvGrpSpPr>
      <p:grpSpPr>
        <a:xfrm>
          <a:off x="0" y="0"/>
          <a:ext cx="0" cy="0"/>
          <a:chOff x="0" y="0"/>
          <a:chExt cx="0" cy="0"/>
        </a:xfrm>
      </p:grpSpPr>
      <p:sp>
        <p:nvSpPr>
          <p:cNvPr id="375" name="Google Shape;375;p56"/>
          <p:cNvSpPr txBox="1">
            <a:spLocks noGrp="1"/>
          </p:cNvSpPr>
          <p:nvPr>
            <p:ph type="body" idx="1"/>
          </p:nvPr>
        </p:nvSpPr>
        <p:spPr>
          <a:xfrm>
            <a:off x="366719" y="785816"/>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rgbClr val="000000"/>
                </a:solidFill>
                <a:latin typeface="Verdana"/>
                <a:ea typeface="Verdana"/>
                <a:cs typeface="Verdana"/>
                <a:sym typeface="Verdana"/>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6" name="Google Shape;376;p56"/>
          <p:cNvSpPr txBox="1">
            <a:spLocks noGrp="1"/>
          </p:cNvSpPr>
          <p:nvPr>
            <p:ph type="body" idx="2"/>
          </p:nvPr>
        </p:nvSpPr>
        <p:spPr>
          <a:xfrm>
            <a:off x="366715" y="1419224"/>
            <a:ext cx="8410574"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rgbClr val="2F7ECC"/>
                </a:solidFill>
                <a:latin typeface="Verdana"/>
                <a:ea typeface="Verdana"/>
                <a:cs typeface="Verdana"/>
                <a:sym typeface="Verdana"/>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rgbClr val="000000"/>
                </a:solidFill>
                <a:latin typeface="Verdana"/>
                <a:ea typeface="Verdana"/>
                <a:cs typeface="Verdana"/>
                <a:sym typeface="Verdana"/>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rgbClr val="000000"/>
                </a:solidFill>
                <a:latin typeface="Verdana"/>
                <a:ea typeface="Verdana"/>
                <a:cs typeface="Verdana"/>
                <a:sym typeface="Verdana"/>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rgbClr val="000000"/>
                </a:solidFill>
                <a:latin typeface="Verdana"/>
                <a:ea typeface="Verdana"/>
                <a:cs typeface="Verdana"/>
                <a:sym typeface="Verdana"/>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rgbClr val="000000"/>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7" name="Google Shape;377;p56"/>
          <p:cNvSpPr txBox="1">
            <a:spLocks noGrp="1"/>
          </p:cNvSpPr>
          <p:nvPr>
            <p:ph type="title"/>
          </p:nvPr>
        </p:nvSpPr>
        <p:spPr>
          <a:xfrm>
            <a:off x="366719" y="3"/>
            <a:ext cx="8410575" cy="785813"/>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2F7ECC"/>
              </a:buClr>
              <a:buSzPts val="3000"/>
              <a:buFont typeface="Verdana"/>
              <a:buNone/>
              <a:defRPr sz="3000" b="0" i="0" u="none" strike="noStrike" cap="none">
                <a:solidFill>
                  <a:srgbClr val="2F7ECC"/>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tro Slide">
  <p:cSld name="Intro Slide">
    <p:spTree>
      <p:nvGrpSpPr>
        <p:cNvPr id="1" name="Shape 378"/>
        <p:cNvGrpSpPr/>
        <p:nvPr/>
      </p:nvGrpSpPr>
      <p:grpSpPr>
        <a:xfrm>
          <a:off x="0" y="0"/>
          <a:ext cx="0" cy="0"/>
          <a:chOff x="0" y="0"/>
          <a:chExt cx="0" cy="0"/>
        </a:xfrm>
      </p:grpSpPr>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ssion Title">
  <p:cSld name="Session Title">
    <p:spTree>
      <p:nvGrpSpPr>
        <p:cNvPr id="1" name="Shape 379"/>
        <p:cNvGrpSpPr/>
        <p:nvPr/>
      </p:nvGrpSpPr>
      <p:grpSpPr>
        <a:xfrm>
          <a:off x="0" y="0"/>
          <a:ext cx="0" cy="0"/>
          <a:chOff x="0" y="0"/>
          <a:chExt cx="0" cy="0"/>
        </a:xfrm>
      </p:grpSpPr>
      <p:pic>
        <p:nvPicPr>
          <p:cNvPr id="380" name="Google Shape;380;p58" descr="people.png"/>
          <p:cNvPicPr preferRelativeResize="0"/>
          <p:nvPr/>
        </p:nvPicPr>
        <p:blipFill rotWithShape="1">
          <a:blip r:embed="rId2">
            <a:alphaModFix amt="62000"/>
          </a:blip>
          <a:srcRect/>
          <a:stretch/>
        </p:blipFill>
        <p:spPr>
          <a:xfrm>
            <a:off x="0" y="3388319"/>
            <a:ext cx="9144000" cy="1240557"/>
          </a:xfrm>
          <a:prstGeom prst="rect">
            <a:avLst/>
          </a:prstGeom>
          <a:noFill/>
          <a:ln>
            <a:noFill/>
          </a:ln>
        </p:spPr>
      </p:pic>
      <p:sp>
        <p:nvSpPr>
          <p:cNvPr id="381" name="Google Shape;381;p58"/>
          <p:cNvSpPr/>
          <p:nvPr/>
        </p:nvSpPr>
        <p:spPr>
          <a:xfrm>
            <a:off x="0" y="9"/>
            <a:ext cx="9144000" cy="2168501"/>
          </a:xfrm>
          <a:prstGeom prst="rect">
            <a:avLst/>
          </a:prstGeom>
          <a:gradFill>
            <a:gsLst>
              <a:gs pos="0">
                <a:schemeClr val="lt1"/>
              </a:gs>
              <a:gs pos="34000">
                <a:srgbClr val="F9FEE8"/>
              </a:gs>
              <a:gs pos="100000">
                <a:srgbClr val="E3F29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82" name="Google Shape;382;p58"/>
          <p:cNvSpPr/>
          <p:nvPr/>
        </p:nvSpPr>
        <p:spPr>
          <a:xfrm>
            <a:off x="0" y="2514600"/>
            <a:ext cx="9144000" cy="2108200"/>
          </a:xfrm>
          <a:prstGeom prst="rect">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83" name="Google Shape;383;p58"/>
          <p:cNvSpPr txBox="1">
            <a:spLocks noGrp="1"/>
          </p:cNvSpPr>
          <p:nvPr>
            <p:ph type="body" idx="1"/>
          </p:nvPr>
        </p:nvSpPr>
        <p:spPr>
          <a:xfrm>
            <a:off x="0" y="1651000"/>
            <a:ext cx="9144000" cy="7239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960"/>
              </a:spcBef>
              <a:spcAft>
                <a:spcPts val="0"/>
              </a:spcAft>
              <a:buClr>
                <a:srgbClr val="2C95DD"/>
              </a:buClr>
              <a:buSzPts val="4800"/>
              <a:buFont typeface="Arial"/>
              <a:buNone/>
              <a:defRPr sz="4800" b="1" i="0" u="none" strike="noStrike" cap="none">
                <a:solidFill>
                  <a:schemeClr val="dk2"/>
                </a:solidFill>
                <a:latin typeface="Arial"/>
                <a:ea typeface="Arial"/>
                <a:cs typeface="Arial"/>
                <a:sym typeface="Arial"/>
              </a:defRPr>
            </a:lvl1pPr>
            <a:lvl2pPr marL="914400" marR="0" lvl="1"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2pPr>
            <a:lvl3pPr marL="1371600" marR="0" lvl="2"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3pPr>
            <a:lvl4pPr marL="1828800" marR="0" lvl="3"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4pPr>
            <a:lvl5pPr marL="2286000" marR="0" lvl="4"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4" name="Google Shape;384;p58"/>
          <p:cNvSpPr txBox="1">
            <a:spLocks noGrp="1"/>
          </p:cNvSpPr>
          <p:nvPr>
            <p:ph type="body" idx="2"/>
          </p:nvPr>
        </p:nvSpPr>
        <p:spPr>
          <a:xfrm>
            <a:off x="0" y="2387600"/>
            <a:ext cx="9144000" cy="7239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560"/>
              </a:spcBef>
              <a:spcAft>
                <a:spcPts val="0"/>
              </a:spcAft>
              <a:buClr>
                <a:srgbClr val="2C95DD"/>
              </a:buClr>
              <a:buSzPts val="2800"/>
              <a:buFont typeface="Arial"/>
              <a:buNone/>
              <a:defRPr sz="2800" b="0" i="0" u="none" strike="noStrike" cap="none">
                <a:solidFill>
                  <a:schemeClr val="lt2"/>
                </a:solidFill>
                <a:latin typeface="Arial"/>
                <a:ea typeface="Arial"/>
                <a:cs typeface="Arial"/>
                <a:sym typeface="Arial"/>
              </a:defRPr>
            </a:lvl1pPr>
            <a:lvl2pPr marL="914400" marR="0" lvl="1" indent="-228600" algn="ctr"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ctr"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3pPr>
            <a:lvl4pPr marL="1828800" marR="0" lvl="3" indent="-228600" algn="ctr"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ctr"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ssion Title 2">
  <p:cSld name="Session Title 2">
    <p:spTree>
      <p:nvGrpSpPr>
        <p:cNvPr id="1" name="Shape 385"/>
        <p:cNvGrpSpPr/>
        <p:nvPr/>
      </p:nvGrpSpPr>
      <p:grpSpPr>
        <a:xfrm>
          <a:off x="0" y="0"/>
          <a:ext cx="0" cy="0"/>
          <a:chOff x="0" y="0"/>
          <a:chExt cx="0" cy="0"/>
        </a:xfrm>
      </p:grpSpPr>
      <p:pic>
        <p:nvPicPr>
          <p:cNvPr id="386" name="Google Shape;386;p59" descr="people.png"/>
          <p:cNvPicPr preferRelativeResize="0"/>
          <p:nvPr/>
        </p:nvPicPr>
        <p:blipFill rotWithShape="1">
          <a:blip r:embed="rId2">
            <a:alphaModFix amt="62000"/>
          </a:blip>
          <a:srcRect/>
          <a:stretch/>
        </p:blipFill>
        <p:spPr>
          <a:xfrm>
            <a:off x="0" y="3388319"/>
            <a:ext cx="9144000" cy="1240557"/>
          </a:xfrm>
          <a:prstGeom prst="rect">
            <a:avLst/>
          </a:prstGeom>
          <a:noFill/>
          <a:ln>
            <a:noFill/>
          </a:ln>
        </p:spPr>
      </p:pic>
      <p:sp>
        <p:nvSpPr>
          <p:cNvPr id="387" name="Google Shape;387;p59"/>
          <p:cNvSpPr/>
          <p:nvPr/>
        </p:nvSpPr>
        <p:spPr>
          <a:xfrm>
            <a:off x="0" y="2514600"/>
            <a:ext cx="9144000" cy="2108200"/>
          </a:xfrm>
          <a:prstGeom prst="rect">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88" name="Google Shape;388;p59"/>
          <p:cNvSpPr/>
          <p:nvPr/>
        </p:nvSpPr>
        <p:spPr>
          <a:xfrm>
            <a:off x="0" y="9"/>
            <a:ext cx="9144000" cy="2168501"/>
          </a:xfrm>
          <a:prstGeom prst="rect">
            <a:avLst/>
          </a:prstGeom>
          <a:gradFill>
            <a:gsLst>
              <a:gs pos="0">
                <a:schemeClr val="lt1"/>
              </a:gs>
              <a:gs pos="34000">
                <a:srgbClr val="F9FEE8"/>
              </a:gs>
              <a:gs pos="100000">
                <a:srgbClr val="E3F29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89" name="Google Shape;389;p59"/>
          <p:cNvSpPr txBox="1">
            <a:spLocks noGrp="1"/>
          </p:cNvSpPr>
          <p:nvPr>
            <p:ph type="body" idx="1"/>
          </p:nvPr>
        </p:nvSpPr>
        <p:spPr>
          <a:xfrm>
            <a:off x="0" y="1346200"/>
            <a:ext cx="9144000" cy="7239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840"/>
              </a:spcBef>
              <a:spcAft>
                <a:spcPts val="0"/>
              </a:spcAft>
              <a:buClr>
                <a:srgbClr val="2C95DD"/>
              </a:buClr>
              <a:buSzPts val="4200"/>
              <a:buFont typeface="Arial"/>
              <a:buNone/>
              <a:defRPr sz="4200" b="1" i="0" u="none" strike="noStrike" cap="none">
                <a:solidFill>
                  <a:schemeClr val="dk2"/>
                </a:solidFill>
                <a:latin typeface="Arial"/>
                <a:ea typeface="Arial"/>
                <a:cs typeface="Arial"/>
                <a:sym typeface="Arial"/>
              </a:defRPr>
            </a:lvl1pPr>
            <a:lvl2pPr marL="914400" marR="0" lvl="1"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2pPr>
            <a:lvl3pPr marL="1371600" marR="0" lvl="2"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3pPr>
            <a:lvl4pPr marL="1828800" marR="0" lvl="3"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4pPr>
            <a:lvl5pPr marL="2286000" marR="0" lvl="4"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4"/>
        <p:cNvGrpSpPr/>
        <p:nvPr/>
      </p:nvGrpSpPr>
      <p:grpSpPr>
        <a:xfrm>
          <a:off x="0" y="0"/>
          <a:ext cx="0" cy="0"/>
          <a:chOff x="0" y="0"/>
          <a:chExt cx="0" cy="0"/>
        </a:xfrm>
      </p:grpSpPr>
      <p:sp>
        <p:nvSpPr>
          <p:cNvPr id="35" name="Google Shape;35;p7"/>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7"/>
          <p:cNvSpPr/>
          <p:nvPr/>
        </p:nvSpPr>
        <p:spPr>
          <a:xfrm>
            <a:off x="0" y="4629151"/>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7"/>
          <p:cNvSpPr txBox="1"/>
          <p:nvPr/>
        </p:nvSpPr>
        <p:spPr>
          <a:xfrm>
            <a:off x="366715" y="5018450"/>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
        <p:nvSpPr>
          <p:cNvPr id="38" name="Google Shape;38;p7"/>
          <p:cNvSpPr txBox="1">
            <a:spLocks noGrp="1"/>
          </p:cNvSpPr>
          <p:nvPr>
            <p:ph type="ctrTitle"/>
          </p:nvPr>
        </p:nvSpPr>
        <p:spPr>
          <a:xfrm>
            <a:off x="1017588" y="1739931"/>
            <a:ext cx="6048376" cy="620683"/>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3"/>
              </a:buClr>
              <a:buSzPts val="4400"/>
              <a:buFont typeface="Arial"/>
              <a:buNone/>
              <a:defRPr sz="4400" b="0" i="0" u="none" strike="noStrike" cap="none">
                <a:solidFill>
                  <a:schemeClr val="accent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7"/>
          <p:cNvSpPr txBox="1">
            <a:spLocks noGrp="1"/>
          </p:cNvSpPr>
          <p:nvPr>
            <p:ph type="body" idx="1"/>
          </p:nvPr>
        </p:nvSpPr>
        <p:spPr>
          <a:xfrm>
            <a:off x="1026055" y="2447129"/>
            <a:ext cx="6048375" cy="562768"/>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Clr>
                <a:srgbClr val="1C7B70"/>
              </a:buClr>
              <a:buSzPts val="2800"/>
              <a:buFont typeface="Arial"/>
              <a:buNone/>
              <a:defRPr sz="2800" b="0" i="0" u="none" strike="noStrike" cap="none">
                <a:solidFill>
                  <a:schemeClr val="accent2"/>
                </a:solidFill>
                <a:latin typeface="Arial"/>
                <a:ea typeface="Arial"/>
                <a:cs typeface="Arial"/>
                <a:sym typeface="Arial"/>
              </a:defRPr>
            </a:lvl1pPr>
            <a:lvl2pPr marL="914400" marR="0" lvl="1" indent="-228600" algn="l" rtl="0">
              <a:spcBef>
                <a:spcPts val="300"/>
              </a:spcBef>
              <a:spcAft>
                <a:spcPts val="0"/>
              </a:spcAft>
              <a:buClr>
                <a:srgbClr val="1C7B70"/>
              </a:buClr>
              <a:buSzPts val="2000"/>
              <a:buFont typeface="Arial"/>
              <a:buNone/>
              <a:defRPr sz="2000" b="0" i="0" u="none" strike="noStrike" cap="none">
                <a:solidFill>
                  <a:schemeClr val="lt2"/>
                </a:solidFill>
                <a:latin typeface="Arial"/>
                <a:ea typeface="Arial"/>
                <a:cs typeface="Arial"/>
                <a:sym typeface="Arial"/>
              </a:defRPr>
            </a:lvl2pPr>
            <a:lvl3pPr marL="1371600" marR="0" lvl="2" indent="-355600" algn="l" rtl="0">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0" name="Google Shape;40;p7" descr="EMC logo white-lg.png"/>
          <p:cNvPicPr preferRelativeResize="0"/>
          <p:nvPr/>
        </p:nvPicPr>
        <p:blipFill rotWithShape="1">
          <a:blip r:embed="rId2">
            <a:alphaModFix/>
          </a:blip>
          <a:srcRect/>
          <a:stretch/>
        </p:blipFill>
        <p:spPr>
          <a:xfrm>
            <a:off x="7951412" y="4686263"/>
            <a:ext cx="899577" cy="255363"/>
          </a:xfrm>
          <a:prstGeom prst="rect">
            <a:avLst/>
          </a:prstGeom>
          <a:noFill/>
          <a:ln>
            <a:noFill/>
          </a:ln>
        </p:spPr>
      </p:pic>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ssion Title 3">
  <p:cSld name="Session Title 3">
    <p:spTree>
      <p:nvGrpSpPr>
        <p:cNvPr id="1" name="Shape 390"/>
        <p:cNvGrpSpPr/>
        <p:nvPr/>
      </p:nvGrpSpPr>
      <p:grpSpPr>
        <a:xfrm>
          <a:off x="0" y="0"/>
          <a:ext cx="0" cy="0"/>
          <a:chOff x="0" y="0"/>
          <a:chExt cx="0" cy="0"/>
        </a:xfrm>
      </p:grpSpPr>
      <p:sp>
        <p:nvSpPr>
          <p:cNvPr id="391" name="Google Shape;391;p60"/>
          <p:cNvSpPr/>
          <p:nvPr/>
        </p:nvSpPr>
        <p:spPr>
          <a:xfrm>
            <a:off x="0" y="9"/>
            <a:ext cx="9144000" cy="2168501"/>
          </a:xfrm>
          <a:prstGeom prst="rect">
            <a:avLst/>
          </a:prstGeom>
          <a:gradFill>
            <a:gsLst>
              <a:gs pos="0">
                <a:schemeClr val="lt1"/>
              </a:gs>
              <a:gs pos="34000">
                <a:srgbClr val="F9FEE8"/>
              </a:gs>
              <a:gs pos="100000">
                <a:srgbClr val="BFBFB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92" name="Google Shape;392;p60"/>
          <p:cNvSpPr txBox="1">
            <a:spLocks noGrp="1"/>
          </p:cNvSpPr>
          <p:nvPr>
            <p:ph type="body" idx="1"/>
          </p:nvPr>
        </p:nvSpPr>
        <p:spPr>
          <a:xfrm>
            <a:off x="0" y="1346200"/>
            <a:ext cx="9144000" cy="7239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840"/>
              </a:spcBef>
              <a:spcAft>
                <a:spcPts val="0"/>
              </a:spcAft>
              <a:buClr>
                <a:srgbClr val="2C95DD"/>
              </a:buClr>
              <a:buSzPts val="4200"/>
              <a:buFont typeface="Arial"/>
              <a:buNone/>
              <a:defRPr sz="4200" b="1" i="0" u="none" strike="noStrike" cap="none">
                <a:solidFill>
                  <a:schemeClr val="dk2"/>
                </a:solidFill>
                <a:latin typeface="Arial"/>
                <a:ea typeface="Arial"/>
                <a:cs typeface="Arial"/>
                <a:sym typeface="Arial"/>
              </a:defRPr>
            </a:lvl1pPr>
            <a:lvl2pPr marL="914400" marR="0" lvl="1"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2pPr>
            <a:lvl3pPr marL="1371600" marR="0" lvl="2"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3pPr>
            <a:lvl4pPr marL="1828800" marR="0" lvl="3"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4pPr>
            <a:lvl5pPr marL="2286000" marR="0" lvl="4" indent="-228600" algn="ctr" rtl="0">
              <a:spcBef>
                <a:spcPts val="960"/>
              </a:spcBef>
              <a:spcAft>
                <a:spcPts val="0"/>
              </a:spcAft>
              <a:buClr>
                <a:srgbClr val="2C95DD"/>
              </a:buClr>
              <a:buSzPts val="4800"/>
              <a:buFont typeface="Arial"/>
              <a:buNone/>
              <a:defRPr sz="4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Ending slide">
  <p:cSld name="Ending slide">
    <p:spTree>
      <p:nvGrpSpPr>
        <p:cNvPr id="1" name="Shape 393"/>
        <p:cNvGrpSpPr/>
        <p:nvPr/>
      </p:nvGrpSpPr>
      <p:grpSpPr>
        <a:xfrm>
          <a:off x="0" y="0"/>
          <a:ext cx="0" cy="0"/>
          <a:chOff x="0" y="0"/>
          <a:chExt cx="0" cy="0"/>
        </a:xfrm>
      </p:grpSpPr>
      <p:sp>
        <p:nvSpPr>
          <p:cNvPr id="394" name="Google Shape;394;p61"/>
          <p:cNvSpPr/>
          <p:nvPr/>
        </p:nvSpPr>
        <p:spPr>
          <a:xfrm>
            <a:off x="0" y="2"/>
            <a:ext cx="9144000" cy="2624667"/>
          </a:xfrm>
          <a:prstGeom prst="rect">
            <a:avLst/>
          </a:prstGeom>
          <a:gradFill>
            <a:gsLst>
              <a:gs pos="0">
                <a:srgbClr val="8CC63F">
                  <a:alpha val="74901"/>
                </a:srgbClr>
              </a:gs>
              <a:gs pos="100000">
                <a:srgbClr val="FFFFFF">
                  <a:alpha val="74901"/>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395" name="Google Shape;395;p61" descr="people.png"/>
          <p:cNvPicPr preferRelativeResize="0"/>
          <p:nvPr/>
        </p:nvPicPr>
        <p:blipFill rotWithShape="1">
          <a:blip r:embed="rId2">
            <a:alphaModFix amt="62000"/>
          </a:blip>
          <a:srcRect/>
          <a:stretch/>
        </p:blipFill>
        <p:spPr>
          <a:xfrm>
            <a:off x="0" y="3388319"/>
            <a:ext cx="9144000" cy="1240557"/>
          </a:xfrm>
          <a:prstGeom prst="rect">
            <a:avLst/>
          </a:prstGeom>
          <a:noFill/>
          <a:ln>
            <a:noFill/>
          </a:ln>
        </p:spPr>
      </p:pic>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vider 2">
  <p:cSld name="Divider 2">
    <p:spTree>
      <p:nvGrpSpPr>
        <p:cNvPr id="1" name="Shape 396"/>
        <p:cNvGrpSpPr/>
        <p:nvPr/>
      </p:nvGrpSpPr>
      <p:grpSpPr>
        <a:xfrm>
          <a:off x="0" y="0"/>
          <a:ext cx="0" cy="0"/>
          <a:chOff x="0" y="0"/>
          <a:chExt cx="0" cy="0"/>
        </a:xfrm>
      </p:grpSpPr>
      <p:grpSp>
        <p:nvGrpSpPr>
          <p:cNvPr id="397" name="Google Shape;397;p62"/>
          <p:cNvGrpSpPr/>
          <p:nvPr/>
        </p:nvGrpSpPr>
        <p:grpSpPr>
          <a:xfrm>
            <a:off x="0" y="1"/>
            <a:ext cx="9144000" cy="4414838"/>
            <a:chOff x="0" y="0"/>
            <a:chExt cx="9144000" cy="4414838"/>
          </a:xfrm>
        </p:grpSpPr>
        <p:sp>
          <p:nvSpPr>
            <p:cNvPr id="398" name="Google Shape;398;p62"/>
            <p:cNvSpPr/>
            <p:nvPr/>
          </p:nvSpPr>
          <p:spPr>
            <a:xfrm>
              <a:off x="0" y="0"/>
              <a:ext cx="9144000" cy="2168501"/>
            </a:xfrm>
            <a:prstGeom prst="rect">
              <a:avLst/>
            </a:prstGeom>
            <a:gradFill>
              <a:gsLst>
                <a:gs pos="0">
                  <a:schemeClr val="lt1"/>
                </a:gs>
                <a:gs pos="34000">
                  <a:srgbClr val="F9FEE8"/>
                </a:gs>
                <a:gs pos="100000">
                  <a:srgbClr val="E3F29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399" name="Google Shape;399;p62"/>
            <p:cNvSpPr/>
            <p:nvPr/>
          </p:nvSpPr>
          <p:spPr>
            <a:xfrm>
              <a:off x="0" y="2341322"/>
              <a:ext cx="9144000" cy="2073516"/>
            </a:xfrm>
            <a:prstGeom prst="rect">
              <a:avLst/>
            </a:prstGeom>
            <a:gradFill>
              <a:gsLst>
                <a:gs pos="0">
                  <a:srgbClr val="DBDBDB"/>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grpSp>
      <p:sp>
        <p:nvSpPr>
          <p:cNvPr id="400" name="Google Shape;400;p62"/>
          <p:cNvSpPr txBox="1">
            <a:spLocks noGrp="1"/>
          </p:cNvSpPr>
          <p:nvPr>
            <p:ph type="ctrTitle"/>
          </p:nvPr>
        </p:nvSpPr>
        <p:spPr>
          <a:xfrm>
            <a:off x="2728912" y="995595"/>
            <a:ext cx="6048376" cy="123008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1" name="Google Shape;401;p62"/>
          <p:cNvSpPr txBox="1">
            <a:spLocks noGrp="1"/>
          </p:cNvSpPr>
          <p:nvPr>
            <p:ph type="subTitle" idx="1"/>
          </p:nvPr>
        </p:nvSpPr>
        <p:spPr>
          <a:xfrm>
            <a:off x="2728923" y="2455863"/>
            <a:ext cx="6048375" cy="1901704"/>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rgbClr val="2C95DD"/>
              </a:buClr>
              <a:buSzPts val="2800"/>
              <a:buFont typeface="Arial"/>
              <a:buNone/>
              <a:defRPr sz="2800" b="0" i="0" u="none" strike="noStrike" cap="none">
                <a:solidFill>
                  <a:schemeClr val="lt2"/>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889F9A"/>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889F9A"/>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889F9A"/>
                </a:solidFill>
                <a:latin typeface="Arial"/>
                <a:ea typeface="Arial"/>
                <a:cs typeface="Arial"/>
                <a:sym typeface="Arial"/>
              </a:defRPr>
            </a:lvl5pPr>
            <a:lvl6pPr marR="0" lvl="5"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6pPr>
            <a:lvl7pPr marR="0" lvl="6"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7pPr>
            <a:lvl8pPr marR="0" lvl="7"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8pPr>
            <a:lvl9pPr marR="0" lvl="8" algn="ctr" rtl="0">
              <a:spcBef>
                <a:spcPts val="400"/>
              </a:spcBef>
              <a:spcAft>
                <a:spcPts val="0"/>
              </a:spcAft>
              <a:buClr>
                <a:srgbClr val="889F9A"/>
              </a:buClr>
              <a:buSzPts val="2000"/>
              <a:buFont typeface="Arial"/>
              <a:buNone/>
              <a:defRPr sz="2000" b="0" i="0" u="none" strike="noStrike" cap="none">
                <a:solidFill>
                  <a:srgbClr val="889F9A"/>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Divider 3 -Large Text">
  <p:cSld name="1_Divider 3 -Large Text">
    <p:spTree>
      <p:nvGrpSpPr>
        <p:cNvPr id="1" name="Shape 402"/>
        <p:cNvGrpSpPr/>
        <p:nvPr/>
      </p:nvGrpSpPr>
      <p:grpSpPr>
        <a:xfrm>
          <a:off x="0" y="0"/>
          <a:ext cx="0" cy="0"/>
          <a:chOff x="0" y="0"/>
          <a:chExt cx="0" cy="0"/>
        </a:xfrm>
      </p:grpSpPr>
      <p:grpSp>
        <p:nvGrpSpPr>
          <p:cNvPr id="403" name="Google Shape;403;p63"/>
          <p:cNvGrpSpPr/>
          <p:nvPr/>
        </p:nvGrpSpPr>
        <p:grpSpPr>
          <a:xfrm>
            <a:off x="0" y="1"/>
            <a:ext cx="9144000" cy="4414838"/>
            <a:chOff x="0" y="0"/>
            <a:chExt cx="9144000" cy="4414838"/>
          </a:xfrm>
        </p:grpSpPr>
        <p:sp>
          <p:nvSpPr>
            <p:cNvPr id="404" name="Google Shape;404;p63"/>
            <p:cNvSpPr/>
            <p:nvPr/>
          </p:nvSpPr>
          <p:spPr>
            <a:xfrm>
              <a:off x="0" y="0"/>
              <a:ext cx="9144000" cy="2168501"/>
            </a:xfrm>
            <a:prstGeom prst="rect">
              <a:avLst/>
            </a:prstGeom>
            <a:gradFill>
              <a:gsLst>
                <a:gs pos="0">
                  <a:schemeClr val="lt1"/>
                </a:gs>
                <a:gs pos="34000">
                  <a:srgbClr val="F9FEE8"/>
                </a:gs>
                <a:gs pos="100000">
                  <a:srgbClr val="E3F29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405" name="Google Shape;405;p63"/>
            <p:cNvSpPr/>
            <p:nvPr/>
          </p:nvSpPr>
          <p:spPr>
            <a:xfrm>
              <a:off x="0" y="2341322"/>
              <a:ext cx="9144000" cy="2073516"/>
            </a:xfrm>
            <a:prstGeom prst="rect">
              <a:avLst/>
            </a:prstGeom>
            <a:gradFill>
              <a:gsLst>
                <a:gs pos="0">
                  <a:srgbClr val="DBDBDB"/>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grpSp>
      <p:sp>
        <p:nvSpPr>
          <p:cNvPr id="406" name="Google Shape;406;p63"/>
          <p:cNvSpPr txBox="1">
            <a:spLocks noGrp="1"/>
          </p:cNvSpPr>
          <p:nvPr>
            <p:ph type="ctrTitle"/>
          </p:nvPr>
        </p:nvSpPr>
        <p:spPr>
          <a:xfrm>
            <a:off x="3657600" y="1411112"/>
            <a:ext cx="5119688" cy="2494845"/>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9600"/>
              <a:buFont typeface="Arial"/>
              <a:buNone/>
              <a:defRPr sz="9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ue/Gray Background">
  <p:cSld name="Blue/Gray Background">
    <p:spTree>
      <p:nvGrpSpPr>
        <p:cNvPr id="1" name="Shape 407"/>
        <p:cNvGrpSpPr/>
        <p:nvPr/>
      </p:nvGrpSpPr>
      <p:grpSpPr>
        <a:xfrm>
          <a:off x="0" y="0"/>
          <a:ext cx="0" cy="0"/>
          <a:chOff x="0" y="0"/>
          <a:chExt cx="0" cy="0"/>
        </a:xfrm>
      </p:grpSpPr>
      <p:grpSp>
        <p:nvGrpSpPr>
          <p:cNvPr id="408" name="Google Shape;408;p64"/>
          <p:cNvGrpSpPr/>
          <p:nvPr/>
        </p:nvGrpSpPr>
        <p:grpSpPr>
          <a:xfrm>
            <a:off x="0" y="1"/>
            <a:ext cx="9144000" cy="4414838"/>
            <a:chOff x="0" y="0"/>
            <a:chExt cx="9144000" cy="4414838"/>
          </a:xfrm>
        </p:grpSpPr>
        <p:sp>
          <p:nvSpPr>
            <p:cNvPr id="409" name="Google Shape;409;p64"/>
            <p:cNvSpPr/>
            <p:nvPr/>
          </p:nvSpPr>
          <p:spPr>
            <a:xfrm>
              <a:off x="0" y="0"/>
              <a:ext cx="9144000" cy="2168501"/>
            </a:xfrm>
            <a:prstGeom prst="rect">
              <a:avLst/>
            </a:prstGeom>
            <a:gradFill>
              <a:gsLst>
                <a:gs pos="0">
                  <a:schemeClr val="lt1"/>
                </a:gs>
                <a:gs pos="34000">
                  <a:srgbClr val="F9FEE8"/>
                </a:gs>
                <a:gs pos="100000">
                  <a:srgbClr val="D8D8D8"/>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85D"/>
                </a:solidFill>
                <a:latin typeface="Arial"/>
                <a:ea typeface="Arial"/>
                <a:cs typeface="Arial"/>
                <a:sym typeface="Arial"/>
              </a:endParaRPr>
            </a:p>
          </p:txBody>
        </p:sp>
        <p:sp>
          <p:nvSpPr>
            <p:cNvPr id="410" name="Google Shape;410;p64"/>
            <p:cNvSpPr/>
            <p:nvPr/>
          </p:nvSpPr>
          <p:spPr>
            <a:xfrm>
              <a:off x="0" y="2341322"/>
              <a:ext cx="9144000" cy="2073516"/>
            </a:xfrm>
            <a:prstGeom prst="rect">
              <a:avLst/>
            </a:prstGeom>
            <a:gradFill>
              <a:gsLst>
                <a:gs pos="0">
                  <a:srgbClr val="DBDBDB"/>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gr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11"/>
        <p:cNvGrpSpPr/>
        <p:nvPr/>
      </p:nvGrpSpPr>
      <p:grpSpPr>
        <a:xfrm>
          <a:off x="0" y="0"/>
          <a:ext cx="0" cy="0"/>
          <a:chOff x="0" y="0"/>
          <a:chExt cx="0" cy="0"/>
        </a:xfrm>
      </p:grpSpPr>
      <p:sp>
        <p:nvSpPr>
          <p:cNvPr id="412" name="Google Shape;412;p65"/>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Title and Subtitle only">
  <p:cSld name="1_Title and Subtitle only">
    <p:spTree>
      <p:nvGrpSpPr>
        <p:cNvPr id="1" name="Shape 413"/>
        <p:cNvGrpSpPr/>
        <p:nvPr/>
      </p:nvGrpSpPr>
      <p:grpSpPr>
        <a:xfrm>
          <a:off x="0" y="0"/>
          <a:ext cx="0" cy="0"/>
          <a:chOff x="0" y="0"/>
          <a:chExt cx="0" cy="0"/>
        </a:xfrm>
      </p:grpSpPr>
      <p:sp>
        <p:nvSpPr>
          <p:cNvPr id="414" name="Google Shape;414;p66"/>
          <p:cNvSpPr txBox="1">
            <a:spLocks noGrp="1"/>
          </p:cNvSpPr>
          <p:nvPr>
            <p:ph type="body" idx="1"/>
          </p:nvPr>
        </p:nvSpPr>
        <p:spPr>
          <a:xfrm>
            <a:off x="366725" y="785822"/>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15" name="Google Shape;415;p66"/>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_Title with Subtitle and Content">
  <p:cSld name="2_Title with Subtitle and Content">
    <p:spTree>
      <p:nvGrpSpPr>
        <p:cNvPr id="1" name="Shape 416"/>
        <p:cNvGrpSpPr/>
        <p:nvPr/>
      </p:nvGrpSpPr>
      <p:grpSpPr>
        <a:xfrm>
          <a:off x="0" y="0"/>
          <a:ext cx="0" cy="0"/>
          <a:chOff x="0" y="0"/>
          <a:chExt cx="0" cy="0"/>
        </a:xfrm>
      </p:grpSpPr>
      <p:sp>
        <p:nvSpPr>
          <p:cNvPr id="417" name="Google Shape;417;p67"/>
          <p:cNvSpPr txBox="1">
            <a:spLocks noGrp="1"/>
          </p:cNvSpPr>
          <p:nvPr>
            <p:ph type="body" idx="1"/>
          </p:nvPr>
        </p:nvSpPr>
        <p:spPr>
          <a:xfrm>
            <a:off x="366725" y="785822"/>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18" name="Google Shape;418;p67"/>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9" name="Google Shape;419;p67"/>
          <p:cNvSpPr txBox="1">
            <a:spLocks noGrp="1"/>
          </p:cNvSpPr>
          <p:nvPr>
            <p:ph type="body" idx="2"/>
          </p:nvPr>
        </p:nvSpPr>
        <p:spPr>
          <a:xfrm>
            <a:off x="366715" y="1419224"/>
            <a:ext cx="8410574"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itle, Content, graphic area on left">
  <p:cSld name="1_Title, Content, graphic area on left">
    <p:spTree>
      <p:nvGrpSpPr>
        <p:cNvPr id="1" name="Shape 420"/>
        <p:cNvGrpSpPr/>
        <p:nvPr/>
      </p:nvGrpSpPr>
      <p:grpSpPr>
        <a:xfrm>
          <a:off x="0" y="0"/>
          <a:ext cx="0" cy="0"/>
          <a:chOff x="0" y="0"/>
          <a:chExt cx="0" cy="0"/>
        </a:xfrm>
      </p:grpSpPr>
      <p:sp>
        <p:nvSpPr>
          <p:cNvPr id="421" name="Google Shape;421;p68"/>
          <p:cNvSpPr>
            <a:spLocks noGrp="1"/>
          </p:cNvSpPr>
          <p:nvPr>
            <p:ph type="pic" idx="2"/>
          </p:nvPr>
        </p:nvSpPr>
        <p:spPr>
          <a:xfrm>
            <a:off x="366718" y="1074738"/>
            <a:ext cx="2073275" cy="3382962"/>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2" name="Google Shape;422;p68"/>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3" name="Google Shape;423;p68"/>
          <p:cNvSpPr txBox="1">
            <a:spLocks noGrp="1"/>
          </p:cNvSpPr>
          <p:nvPr>
            <p:ph type="body" idx="1"/>
          </p:nvPr>
        </p:nvSpPr>
        <p:spPr>
          <a:xfrm>
            <a:off x="2728913" y="1074738"/>
            <a:ext cx="6048376"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Subtitle, and Content with graphic area at left">
  <p:cSld name="1_Title, Subtitle, and Content with graphic area at left">
    <p:spTree>
      <p:nvGrpSpPr>
        <p:cNvPr id="1" name="Shape 424"/>
        <p:cNvGrpSpPr/>
        <p:nvPr/>
      </p:nvGrpSpPr>
      <p:grpSpPr>
        <a:xfrm>
          <a:off x="0" y="0"/>
          <a:ext cx="0" cy="0"/>
          <a:chOff x="0" y="0"/>
          <a:chExt cx="0" cy="0"/>
        </a:xfrm>
      </p:grpSpPr>
      <p:sp>
        <p:nvSpPr>
          <p:cNvPr id="425" name="Google Shape;425;p69"/>
          <p:cNvSpPr>
            <a:spLocks noGrp="1"/>
          </p:cNvSpPr>
          <p:nvPr>
            <p:ph type="pic" idx="2"/>
          </p:nvPr>
        </p:nvSpPr>
        <p:spPr>
          <a:xfrm>
            <a:off x="366718" y="1419227"/>
            <a:ext cx="2073275" cy="3038475"/>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6" name="Google Shape;426;p69"/>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7" name="Google Shape;427;p69"/>
          <p:cNvSpPr txBox="1">
            <a:spLocks noGrp="1"/>
          </p:cNvSpPr>
          <p:nvPr>
            <p:ph type="body" idx="1"/>
          </p:nvPr>
        </p:nvSpPr>
        <p:spPr>
          <a:xfrm>
            <a:off x="366725" y="785822"/>
            <a:ext cx="8410575" cy="346219"/>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2C95DD"/>
              </a:buClr>
              <a:buSzPts val="2000"/>
              <a:buFont typeface="Arial"/>
              <a:buNone/>
              <a:defRPr sz="2000" b="0" i="0" u="none" strike="noStrike" cap="none">
                <a:solidFill>
                  <a:schemeClr val="lt2"/>
                </a:solidFill>
                <a:latin typeface="Arial"/>
                <a:ea typeface="Arial"/>
                <a:cs typeface="Arial"/>
                <a:sym typeface="Arial"/>
              </a:defRPr>
            </a:lvl1pPr>
            <a:lvl2pPr marL="914400" marR="0" lvl="1" indent="-228600" algn="l" rtl="0">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8" name="Google Shape;428;p69"/>
          <p:cNvSpPr txBox="1">
            <a:spLocks noGrp="1"/>
          </p:cNvSpPr>
          <p:nvPr>
            <p:ph type="body" idx="3"/>
          </p:nvPr>
        </p:nvSpPr>
        <p:spPr>
          <a:xfrm>
            <a:off x="2728913" y="1419224"/>
            <a:ext cx="6048376" cy="3038475"/>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41"/>
        <p:cNvGrpSpPr/>
        <p:nvPr/>
      </p:nvGrpSpPr>
      <p:grpSpPr>
        <a:xfrm>
          <a:off x="0" y="0"/>
          <a:ext cx="0" cy="0"/>
          <a:chOff x="0" y="0"/>
          <a:chExt cx="0" cy="0"/>
        </a:xfrm>
      </p:grpSpPr>
      <p:sp>
        <p:nvSpPr>
          <p:cNvPr id="42" name="Google Shape;42;p8"/>
          <p:cNvSpPr/>
          <p:nvPr/>
        </p:nvSpPr>
        <p:spPr>
          <a:xfrm>
            <a:off x="0" y="1"/>
            <a:ext cx="9144000" cy="2168501"/>
          </a:xfrm>
          <a:prstGeom prst="rect">
            <a:avLst/>
          </a:prstGeom>
          <a:gradFill>
            <a:gsLst>
              <a:gs pos="0">
                <a:schemeClr val="lt1"/>
              </a:gs>
              <a:gs pos="100000">
                <a:srgbClr val="D6EDF2">
                  <a:alpha val="8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8"/>
          <p:cNvSpPr txBox="1">
            <a:spLocks noGrp="1"/>
          </p:cNvSpPr>
          <p:nvPr>
            <p:ph type="ctrTitle"/>
          </p:nvPr>
        </p:nvSpPr>
        <p:spPr>
          <a:xfrm>
            <a:off x="2728912" y="995595"/>
            <a:ext cx="6048376" cy="123008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8"/>
          <p:cNvSpPr txBox="1">
            <a:spLocks noGrp="1"/>
          </p:cNvSpPr>
          <p:nvPr>
            <p:ph type="subTitle" idx="1"/>
          </p:nvPr>
        </p:nvSpPr>
        <p:spPr>
          <a:xfrm>
            <a:off x="2728915" y="2455863"/>
            <a:ext cx="6048375" cy="1901704"/>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1pPr>
            <a:lvl2pPr marR="0" lvl="1" algn="ctr" rtl="0">
              <a:spcBef>
                <a:spcPts val="480"/>
              </a:spcBef>
              <a:spcAft>
                <a:spcPts val="0"/>
              </a:spcAft>
              <a:buClr>
                <a:srgbClr val="2C95DD"/>
              </a:buClr>
              <a:buSzPts val="2400"/>
              <a:buFont typeface="Arial"/>
              <a:buNone/>
              <a:defRPr sz="2400" b="0" i="0" u="none" strike="noStrike" cap="none">
                <a:solidFill>
                  <a:srgbClr val="949494"/>
                </a:solidFill>
                <a:latin typeface="Arial"/>
                <a:ea typeface="Arial"/>
                <a:cs typeface="Arial"/>
                <a:sym typeface="Arial"/>
              </a:defRPr>
            </a:lvl2pPr>
            <a:lvl3pPr marR="0" lvl="2" algn="ctr" rtl="0">
              <a:spcBef>
                <a:spcPts val="400"/>
              </a:spcBef>
              <a:spcAft>
                <a:spcPts val="0"/>
              </a:spcAft>
              <a:buClr>
                <a:srgbClr val="2C95DD"/>
              </a:buClr>
              <a:buSzPts val="2000"/>
              <a:buFont typeface="Arial"/>
              <a:buNone/>
              <a:defRPr sz="2000" b="0" i="0" u="none" strike="noStrike" cap="none">
                <a:solidFill>
                  <a:srgbClr val="949494"/>
                </a:solidFill>
                <a:latin typeface="Arial"/>
                <a:ea typeface="Arial"/>
                <a:cs typeface="Arial"/>
                <a:sym typeface="Arial"/>
              </a:defRPr>
            </a:lvl3pPr>
            <a:lvl4pPr marR="0" lvl="3"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4pPr>
            <a:lvl5pPr marR="0" lvl="4" algn="ctr" rtl="0">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5pPr>
            <a:lvl6pPr marR="0" lvl="5"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6pPr>
            <a:lvl7pPr marR="0" lvl="6"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7pPr>
            <a:lvl8pPr marR="0" lvl="7"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8pPr>
            <a:lvl9pPr marR="0" lvl="8" algn="ctr" rtl="0">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Two Columns">
  <p:cSld name="1_Two Columns">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1" name="Google Shape;431;p70"/>
          <p:cNvSpPr txBox="1">
            <a:spLocks noGrp="1"/>
          </p:cNvSpPr>
          <p:nvPr>
            <p:ph type="body" idx="1"/>
          </p:nvPr>
        </p:nvSpPr>
        <p:spPr>
          <a:xfrm>
            <a:off x="366732"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32" name="Google Shape;432;p70"/>
          <p:cNvSpPr txBox="1">
            <a:spLocks noGrp="1"/>
          </p:cNvSpPr>
          <p:nvPr>
            <p:ph type="body" idx="2"/>
          </p:nvPr>
        </p:nvSpPr>
        <p:spPr>
          <a:xfrm>
            <a:off x="4744841"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 Column left">
  <p:cSld name="1 Column left">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5" name="Google Shape;435;p71"/>
          <p:cNvSpPr txBox="1">
            <a:spLocks noGrp="1"/>
          </p:cNvSpPr>
          <p:nvPr>
            <p:ph type="body" idx="1"/>
          </p:nvPr>
        </p:nvSpPr>
        <p:spPr>
          <a:xfrm>
            <a:off x="366732"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 Column right">
  <p:cSld name="1 Column right">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8" name="Google Shape;438;p72"/>
          <p:cNvSpPr txBox="1">
            <a:spLocks noGrp="1"/>
          </p:cNvSpPr>
          <p:nvPr>
            <p:ph type="body" idx="1"/>
          </p:nvPr>
        </p:nvSpPr>
        <p:spPr>
          <a:xfrm>
            <a:off x="4744841" y="1074738"/>
            <a:ext cx="403246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dk2"/>
              </a:buClr>
              <a:buSzPts val="2400"/>
              <a:buFont typeface="Noto Sans Symbols"/>
              <a:buChar char="•"/>
              <a:defRPr sz="2400" b="0" i="0" u="none" strike="noStrike" cap="none">
                <a:solidFill>
                  <a:schemeClr val="lt2"/>
                </a:solidFill>
                <a:latin typeface="Arial"/>
                <a:ea typeface="Arial"/>
                <a:cs typeface="Arial"/>
                <a:sym typeface="Arial"/>
              </a:defRPr>
            </a:lvl1pPr>
            <a:lvl2pPr marL="914400" marR="0" lvl="1" indent="-355600" algn="l" rtl="0">
              <a:spcBef>
                <a:spcPts val="300"/>
              </a:spcBef>
              <a:spcAft>
                <a:spcPts val="0"/>
              </a:spcAft>
              <a:buClr>
                <a:schemeClr val="dk2"/>
              </a:buClr>
              <a:buSzPts val="2000"/>
              <a:buFont typeface="Verdana"/>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wo Columns with Subtitles">
  <p:cSld name="Two Columns with Subtitles">
    <p:spTree>
      <p:nvGrpSpPr>
        <p:cNvPr id="1" name="Shape 439"/>
        <p:cNvGrpSpPr/>
        <p:nvPr/>
      </p:nvGrpSpPr>
      <p:grpSpPr>
        <a:xfrm>
          <a:off x="0" y="0"/>
          <a:ext cx="0" cy="0"/>
          <a:chOff x="0" y="0"/>
          <a:chExt cx="0" cy="0"/>
        </a:xfrm>
      </p:grpSpPr>
      <p:sp>
        <p:nvSpPr>
          <p:cNvPr id="440" name="Google Shape;440;p73"/>
          <p:cNvSpPr txBox="1">
            <a:spLocks noGrp="1"/>
          </p:cNvSpPr>
          <p:nvPr>
            <p:ph type="body" idx="1"/>
          </p:nvPr>
        </p:nvSpPr>
        <p:spPr>
          <a:xfrm>
            <a:off x="366713" y="1074741"/>
            <a:ext cx="4032250" cy="3398837"/>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marL="914400" marR="0" lvl="1" indent="-355600" algn="l" rtl="0">
              <a:spcBef>
                <a:spcPts val="1200"/>
              </a:spcBef>
              <a:spcAft>
                <a:spcPts val="0"/>
              </a:spcAft>
              <a:buClr>
                <a:schemeClr val="dk2"/>
              </a:buClr>
              <a:buSzPts val="2000"/>
              <a:buFont typeface="Noto Sans Symbols"/>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41" name="Google Shape;441;p73"/>
          <p:cNvSpPr txBox="1">
            <a:spLocks noGrp="1"/>
          </p:cNvSpPr>
          <p:nvPr>
            <p:ph type="body" idx="2"/>
          </p:nvPr>
        </p:nvSpPr>
        <p:spPr>
          <a:xfrm>
            <a:off x="4745038" y="1074741"/>
            <a:ext cx="4032250" cy="3398837"/>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marL="914400" marR="0" lvl="1" indent="-355600" algn="l" rtl="0">
              <a:spcBef>
                <a:spcPts val="1200"/>
              </a:spcBef>
              <a:spcAft>
                <a:spcPts val="0"/>
              </a:spcAft>
              <a:buClr>
                <a:schemeClr val="dk2"/>
              </a:buClr>
              <a:buSzPts val="2000"/>
              <a:buFont typeface="Noto Sans Symbols"/>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42" name="Google Shape;442;p73"/>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er Profile">
  <p:cSld name="Customer Profile">
    <p:spTree>
      <p:nvGrpSpPr>
        <p:cNvPr id="1" name="Shape 443"/>
        <p:cNvGrpSpPr/>
        <p:nvPr/>
      </p:nvGrpSpPr>
      <p:grpSpPr>
        <a:xfrm>
          <a:off x="0" y="0"/>
          <a:ext cx="0" cy="0"/>
          <a:chOff x="0" y="0"/>
          <a:chExt cx="0" cy="0"/>
        </a:xfrm>
      </p:grpSpPr>
      <p:sp>
        <p:nvSpPr>
          <p:cNvPr id="444" name="Google Shape;444;p74"/>
          <p:cNvSpPr txBox="1">
            <a:spLocks noGrp="1"/>
          </p:cNvSpPr>
          <p:nvPr>
            <p:ph type="body" idx="1"/>
          </p:nvPr>
        </p:nvSpPr>
        <p:spPr>
          <a:xfrm>
            <a:off x="366713" y="1074741"/>
            <a:ext cx="2075688" cy="3398837"/>
          </a:xfrm>
          <a:prstGeom prst="rect">
            <a:avLst/>
          </a:prstGeom>
          <a:solidFill>
            <a:srgbClr val="E7E7E7"/>
          </a:solidFill>
          <a:ln>
            <a:noFill/>
          </a:ln>
        </p:spPr>
        <p:txBody>
          <a:bodyPr spcFirstLastPara="1" wrap="square" lIns="91425" tIns="1371600" rIns="91425" bIns="0" anchor="t" anchorCtr="0">
            <a:noAutofit/>
          </a:bodyPr>
          <a:lstStyle>
            <a:lvl1pPr marL="457200" marR="0" lvl="0" indent="-228600" algn="l" rtl="0">
              <a:spcBef>
                <a:spcPts val="1200"/>
              </a:spcBef>
              <a:spcAft>
                <a:spcPts val="0"/>
              </a:spcAft>
              <a:buClr>
                <a:schemeClr val="dk2"/>
              </a:buClr>
              <a:buSzPts val="1400"/>
              <a:buFont typeface="Arial"/>
              <a:buNone/>
              <a:defRPr sz="1400" b="1" i="0" u="none" strike="noStrike" cap="none">
                <a:solidFill>
                  <a:schemeClr val="dk2"/>
                </a:solidFill>
                <a:latin typeface="Arial"/>
                <a:ea typeface="Arial"/>
                <a:cs typeface="Arial"/>
                <a:sym typeface="Arial"/>
              </a:defRPr>
            </a:lvl1pPr>
            <a:lvl2pPr marL="914400" marR="0" lvl="1" indent="-228600" algn="l" rtl="0">
              <a:spcBef>
                <a:spcPts val="600"/>
              </a:spcBef>
              <a:spcAft>
                <a:spcPts val="0"/>
              </a:spcAft>
              <a:buClr>
                <a:schemeClr val="dk2"/>
              </a:buClr>
              <a:buSzPts val="1400"/>
              <a:buFont typeface="Noto Sans Symbols"/>
              <a:buNone/>
              <a:defRPr sz="1400" b="0" i="0" u="none" strike="noStrike" cap="none">
                <a:solidFill>
                  <a:schemeClr val="lt2"/>
                </a:solidFill>
                <a:latin typeface="Arial"/>
                <a:ea typeface="Arial"/>
                <a:cs typeface="Arial"/>
                <a:sym typeface="Arial"/>
              </a:defRPr>
            </a:lvl2pPr>
            <a:lvl3pPr marL="1371600" marR="0" lvl="2" indent="-228600" algn="l" rtl="0">
              <a:spcBef>
                <a:spcPts val="600"/>
              </a:spcBef>
              <a:spcAft>
                <a:spcPts val="0"/>
              </a:spcAft>
              <a:buClr>
                <a:schemeClr val="dk2"/>
              </a:buClr>
              <a:buSzPts val="1100"/>
              <a:buFont typeface="Verdana"/>
              <a:buNone/>
              <a:defRPr sz="1100" b="0" i="0" u="none" strike="noStrike" cap="none">
                <a:solidFill>
                  <a:schemeClr val="lt2"/>
                </a:solidFill>
                <a:latin typeface="Arial"/>
                <a:ea typeface="Arial"/>
                <a:cs typeface="Arial"/>
                <a:sym typeface="Arial"/>
              </a:defRPr>
            </a:lvl3pPr>
            <a:lvl4pPr marL="1828800" marR="0" lvl="3" indent="-298450" algn="l" rtl="0">
              <a:spcBef>
                <a:spcPts val="300"/>
              </a:spcBef>
              <a:spcAft>
                <a:spcPts val="0"/>
              </a:spcAft>
              <a:buClr>
                <a:schemeClr val="dk2"/>
              </a:buClr>
              <a:buSzPts val="1100"/>
              <a:buFont typeface="Verdana"/>
              <a:buChar char="▪"/>
              <a:defRPr sz="1100" b="0" i="0" u="none" strike="noStrike" cap="none">
                <a:solidFill>
                  <a:schemeClr val="lt2"/>
                </a:solidFill>
                <a:latin typeface="Verdana"/>
                <a:ea typeface="Verdana"/>
                <a:cs typeface="Verdana"/>
                <a:sym typeface="Verdana"/>
              </a:defRPr>
            </a:lvl4pPr>
            <a:lvl5pPr marL="2286000" marR="0" lvl="4" indent="-292100" algn="l" rtl="0">
              <a:spcBef>
                <a:spcPts val="300"/>
              </a:spcBef>
              <a:spcAft>
                <a:spcPts val="0"/>
              </a:spcAft>
              <a:buClr>
                <a:schemeClr val="dk2"/>
              </a:buClr>
              <a:buSzPts val="1000"/>
              <a:buFont typeface="Verdana"/>
              <a:buChar char="—"/>
              <a:defRPr sz="1000" b="0" i="0" u="none" strike="noStrike" cap="none">
                <a:solidFill>
                  <a:schemeClr val="lt2"/>
                </a:solidFill>
                <a:latin typeface="Verdana"/>
                <a:ea typeface="Verdana"/>
                <a:cs typeface="Verdana"/>
                <a:sym typeface="Verdan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45" name="Google Shape;445;p74"/>
          <p:cNvSpPr>
            <a:spLocks noGrp="1"/>
          </p:cNvSpPr>
          <p:nvPr>
            <p:ph type="pic" idx="2"/>
          </p:nvPr>
        </p:nvSpPr>
        <p:spPr>
          <a:xfrm>
            <a:off x="481904" y="1189183"/>
            <a:ext cx="1843424" cy="1152140"/>
          </a:xfrm>
          <a:prstGeom prst="rect">
            <a:avLst/>
          </a:prstGeom>
          <a:noFill/>
          <a:ln>
            <a:noFill/>
          </a:ln>
        </p:spPr>
        <p:txBody>
          <a:bodyPr spcFirstLastPara="1" wrap="square" lIns="91425" tIns="45700" rIns="91425" bIns="45700" anchor="t" anchorCtr="0">
            <a:noAutofit/>
          </a:bodyPr>
          <a:lstStyle>
            <a:lvl1pPr marR="0" lvl="0" algn="l" rtl="0">
              <a:spcBef>
                <a:spcPts val="320"/>
              </a:spcBef>
              <a:spcAft>
                <a:spcPts val="0"/>
              </a:spcAft>
              <a:buClr>
                <a:srgbClr val="2C95DD"/>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6" name="Google Shape;446;p74"/>
          <p:cNvSpPr txBox="1">
            <a:spLocks noGrp="1"/>
          </p:cNvSpPr>
          <p:nvPr>
            <p:ph type="title"/>
          </p:nvPr>
        </p:nvSpPr>
        <p:spPr>
          <a:xfrm>
            <a:off x="366725" y="325447"/>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7" name="Google Shape;447;p74"/>
          <p:cNvSpPr txBox="1">
            <a:spLocks noGrp="1"/>
          </p:cNvSpPr>
          <p:nvPr>
            <p:ph type="body" idx="3"/>
          </p:nvPr>
        </p:nvSpPr>
        <p:spPr>
          <a:xfrm>
            <a:off x="2728923" y="1074741"/>
            <a:ext cx="6048375" cy="3398837"/>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marL="914400" marR="0" lvl="1" indent="-355600" algn="l" rtl="0">
              <a:spcBef>
                <a:spcPts val="1200"/>
              </a:spcBef>
              <a:spcAft>
                <a:spcPts val="0"/>
              </a:spcAft>
              <a:buClr>
                <a:schemeClr val="dk2"/>
              </a:buClr>
              <a:buSzPts val="2000"/>
              <a:buFont typeface="Noto Sans Symbols"/>
              <a:buChar char="•"/>
              <a:defRPr sz="2000" b="0" i="0" u="none" strike="noStrike" cap="none">
                <a:solidFill>
                  <a:schemeClr val="lt2"/>
                </a:solidFill>
                <a:latin typeface="Arial"/>
                <a:ea typeface="Arial"/>
                <a:cs typeface="Arial"/>
                <a:sym typeface="Arial"/>
              </a:defRPr>
            </a:lvl2pPr>
            <a:lvl3pPr marL="1371600" marR="0" lvl="2" indent="-330200" algn="l" rtl="0">
              <a:spcBef>
                <a:spcPts val="300"/>
              </a:spcBef>
              <a:spcAft>
                <a:spcPts val="0"/>
              </a:spcAft>
              <a:buClr>
                <a:schemeClr val="dk2"/>
              </a:buClr>
              <a:buSzPts val="1600"/>
              <a:buFont typeface="Verdana"/>
              <a:buChar char="–"/>
              <a:defRPr sz="1600" b="0" i="0" u="none" strike="noStrike" cap="none">
                <a:solidFill>
                  <a:schemeClr val="lt2"/>
                </a:solidFill>
                <a:latin typeface="Arial"/>
                <a:ea typeface="Arial"/>
                <a:cs typeface="Arial"/>
                <a:sym typeface="Arial"/>
              </a:defRPr>
            </a:lvl3pPr>
            <a:lvl4pPr marL="1828800" marR="0" lvl="3" indent="-304800" algn="l" rtl="0">
              <a:spcBef>
                <a:spcPts val="300"/>
              </a:spcBef>
              <a:spcAft>
                <a:spcPts val="0"/>
              </a:spcAft>
              <a:buClr>
                <a:schemeClr val="dk2"/>
              </a:buClr>
              <a:buSzPts val="1200"/>
              <a:buFont typeface="Verdana"/>
              <a:buChar char="▪"/>
              <a:defRPr sz="1200" b="0" i="0" u="none" strike="noStrike" cap="none">
                <a:solidFill>
                  <a:schemeClr val="lt2"/>
                </a:solidFill>
                <a:latin typeface="Arial"/>
                <a:ea typeface="Arial"/>
                <a:cs typeface="Arial"/>
                <a:sym typeface="Arial"/>
              </a:defRPr>
            </a:lvl4pPr>
            <a:lvl5pPr marL="2286000" marR="0" lvl="4" indent="-298450" algn="l" rtl="0">
              <a:spcBef>
                <a:spcPts val="300"/>
              </a:spcBef>
              <a:spcAft>
                <a:spcPts val="0"/>
              </a:spcAft>
              <a:buClr>
                <a:schemeClr val="dk2"/>
              </a:buClr>
              <a:buSzPts val="1100"/>
              <a:buFont typeface="Verdana"/>
              <a:buChar char="—"/>
              <a:defRPr sz="1100" b="0" i="0" u="none" strike="noStrike" cap="none">
                <a:solidFill>
                  <a:schemeClr val="lt2"/>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EMC Blue background">
  <p:cSld name="EMC Blue background">
    <p:bg>
      <p:bgPr>
        <a:solidFill>
          <a:schemeClr val="accent1"/>
        </a:solidFill>
        <a:effectLst/>
      </p:bgPr>
    </p:bg>
    <p:spTree>
      <p:nvGrpSpPr>
        <p:cNvPr id="1" name="Shape 448"/>
        <p:cNvGrpSpPr/>
        <p:nvPr/>
      </p:nvGrpSpPr>
      <p:grpSpPr>
        <a:xfrm>
          <a:off x="0" y="0"/>
          <a:ext cx="0" cy="0"/>
          <a:chOff x="0" y="0"/>
          <a:chExt cx="0" cy="0"/>
        </a:xfrm>
      </p:grpSpPr>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Universe">
  <p:cSld name="Universe">
    <p:bg>
      <p:bgPr>
        <a:blipFill>
          <a:blip r:embed="rId2">
            <a:alphaModFix/>
          </a:blip>
          <a:stretch>
            <a:fillRect/>
          </a:stretch>
        </a:blipFill>
        <a:effectLst/>
      </p:bgPr>
    </p:bg>
    <p:spTree>
      <p:nvGrpSpPr>
        <p:cNvPr id="1" name="Shape 449"/>
        <p:cNvGrpSpPr/>
        <p:nvPr/>
      </p:nvGrpSpPr>
      <p:grpSpPr>
        <a:xfrm>
          <a:off x="0" y="0"/>
          <a:ext cx="0" cy="0"/>
          <a:chOff x="0" y="0"/>
          <a:chExt cx="0" cy="0"/>
        </a:xfrm>
      </p:grpSpPr>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3 -Large Text">
  <p:cSld name="Divider 3 -Large Text">
    <p:spTree>
      <p:nvGrpSpPr>
        <p:cNvPr id="1" name="Shape 45"/>
        <p:cNvGrpSpPr/>
        <p:nvPr/>
      </p:nvGrpSpPr>
      <p:grpSpPr>
        <a:xfrm>
          <a:off x="0" y="0"/>
          <a:ext cx="0" cy="0"/>
          <a:chOff x="0" y="0"/>
          <a:chExt cx="0" cy="0"/>
        </a:xfrm>
      </p:grpSpPr>
      <p:sp>
        <p:nvSpPr>
          <p:cNvPr id="46" name="Google Shape;46;p9"/>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9"/>
          <p:cNvSpPr/>
          <p:nvPr/>
        </p:nvSpPr>
        <p:spPr>
          <a:xfrm>
            <a:off x="0" y="4629151"/>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 name="Google Shape;48;p9"/>
          <p:cNvSpPr txBox="1"/>
          <p:nvPr/>
        </p:nvSpPr>
        <p:spPr>
          <a:xfrm>
            <a:off x="366715" y="5018450"/>
            <a:ext cx="2274887" cy="1000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50">
                <a:solidFill>
                  <a:srgbClr val="7F7F7F"/>
                </a:solidFill>
                <a:latin typeface="Arial"/>
                <a:ea typeface="Arial"/>
                <a:cs typeface="Arial"/>
                <a:sym typeface="Arial"/>
              </a:rPr>
              <a:t>© Copyright 2013 Pivotal. All rights reserved.</a:t>
            </a:r>
            <a:endParaRPr sz="650">
              <a:solidFill>
                <a:srgbClr val="7F7F7F"/>
              </a:solidFill>
              <a:latin typeface="Arial"/>
              <a:ea typeface="Arial"/>
              <a:cs typeface="Arial"/>
              <a:sym typeface="Arial"/>
            </a:endParaRPr>
          </a:p>
        </p:txBody>
      </p:sp>
      <p:sp>
        <p:nvSpPr>
          <p:cNvPr id="49" name="Google Shape;49;p9"/>
          <p:cNvSpPr txBox="1">
            <a:spLocks noGrp="1"/>
          </p:cNvSpPr>
          <p:nvPr>
            <p:ph type="ctrTitle"/>
          </p:nvPr>
        </p:nvSpPr>
        <p:spPr>
          <a:xfrm>
            <a:off x="670455" y="1674285"/>
            <a:ext cx="6048376" cy="1354217"/>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lvl1pPr marR="0" lvl="0" algn="l" rtl="0">
              <a:lnSpc>
                <a:spcPct val="90000"/>
              </a:lnSpc>
              <a:spcBef>
                <a:spcPts val="0"/>
              </a:spcBef>
              <a:spcAft>
                <a:spcPts val="0"/>
              </a:spcAft>
              <a:buClr>
                <a:srgbClr val="008881"/>
              </a:buClr>
              <a:buSzPts val="9600"/>
              <a:buFont typeface="Arial"/>
              <a:buNone/>
              <a:defRPr sz="9600" b="0" i="0" u="none" strike="noStrike" cap="none">
                <a:solidFill>
                  <a:srgbClr val="00888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0" name="Google Shape;50;p9" descr="EMC logo white-lg.png"/>
          <p:cNvPicPr preferRelativeResize="0"/>
          <p:nvPr/>
        </p:nvPicPr>
        <p:blipFill rotWithShape="1">
          <a:blip r:embed="rId2">
            <a:alphaModFix/>
          </a:blip>
          <a:srcRect/>
          <a:stretch/>
        </p:blipFill>
        <p:spPr>
          <a:xfrm>
            <a:off x="7951412" y="4686263"/>
            <a:ext cx="899577" cy="255363"/>
          </a:xfrm>
          <a:prstGeom prst="rect">
            <a:avLst/>
          </a:prstGeom>
          <a:noFill/>
          <a:ln>
            <a:noFill/>
          </a:ln>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0"/>
          <p:cNvSpPr txBox="1">
            <a:spLocks noGrp="1"/>
          </p:cNvSpPr>
          <p:nvPr>
            <p:ph type="body" idx="1"/>
          </p:nvPr>
        </p:nvSpPr>
        <p:spPr>
          <a:xfrm>
            <a:off x="366716" y="1074738"/>
            <a:ext cx="8410575" cy="3382962"/>
          </a:xfrm>
          <a:prstGeom prst="rect">
            <a:avLst/>
          </a:prstGeom>
          <a:noFill/>
          <a:ln>
            <a:noFill/>
          </a:ln>
        </p:spPr>
        <p:txBody>
          <a:bodyPr spcFirstLastPara="1" wrap="square" lIns="0" tIns="0" rIns="0" bIns="0" anchor="t" anchorCtr="0">
            <a:noAutofit/>
          </a:bodyPr>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53" Type="http://schemas.openxmlformats.org/officeDocument/2006/relationships/slideLayout" Target="../slideLayouts/slideLayout73.xml"/><Relationship Id="rId58" Type="http://schemas.openxmlformats.org/officeDocument/2006/relationships/image" Target="../media/image1.png"/><Relationship Id="rId5" Type="http://schemas.openxmlformats.org/officeDocument/2006/relationships/slideLayout" Target="../slideLayouts/slideLayout25.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theme" Target="../theme/theme2.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4629151"/>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 name="Google Shape;11;p1" descr="EMC logo white-lg.png"/>
          <p:cNvPicPr preferRelativeResize="0"/>
          <p:nvPr/>
        </p:nvPicPr>
        <p:blipFill rotWithShape="1">
          <a:blip r:embed="rId22">
            <a:alphaModFix/>
          </a:blip>
          <a:srcRect/>
          <a:stretch/>
        </p:blipFill>
        <p:spPr>
          <a:xfrm>
            <a:off x="7951412" y="4686263"/>
            <a:ext cx="899577" cy="2553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724" r:id="rId19"/>
    <p:sldLayoutId id="2147483725"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20"/>
          <p:cNvSpPr/>
          <p:nvPr/>
        </p:nvSpPr>
        <p:spPr>
          <a:xfrm>
            <a:off x="0" y="4629152"/>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pic>
        <p:nvPicPr>
          <p:cNvPr id="89" name="Google Shape;89;p20" descr="EMC logo white-lg.png"/>
          <p:cNvPicPr preferRelativeResize="0"/>
          <p:nvPr/>
        </p:nvPicPr>
        <p:blipFill rotWithShape="1">
          <a:blip r:embed="rId58">
            <a:alphaModFix/>
          </a:blip>
          <a:srcRect/>
          <a:stretch/>
        </p:blipFill>
        <p:spPr>
          <a:xfrm>
            <a:off x="7951414" y="4686263"/>
            <a:ext cx="899577" cy="2553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madlib.net/"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subTitle" idx="1"/>
          </p:nvPr>
        </p:nvSpPr>
        <p:spPr>
          <a:xfrm>
            <a:off x="526975" y="3756325"/>
            <a:ext cx="4173600" cy="945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500"/>
              <a:buNone/>
            </a:pPr>
            <a:endParaRPr dirty="0"/>
          </a:p>
        </p:txBody>
      </p:sp>
      <p:sp>
        <p:nvSpPr>
          <p:cNvPr id="256" name="Google Shape;256;p32"/>
          <p:cNvSpPr txBox="1">
            <a:spLocks noGrp="1"/>
          </p:cNvSpPr>
          <p:nvPr>
            <p:ph type="title"/>
          </p:nvPr>
        </p:nvSpPr>
        <p:spPr>
          <a:xfrm>
            <a:off x="323650" y="1666241"/>
            <a:ext cx="6684900" cy="2090084"/>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000"/>
              </a:spcBef>
              <a:spcAft>
                <a:spcPts val="0"/>
              </a:spcAft>
              <a:buSzPts val="2300"/>
              <a:buNone/>
            </a:pPr>
            <a:r>
              <a:rPr lang="en" sz="2300" b="0" dirty="0">
                <a:solidFill>
                  <a:schemeClr val="folHlink"/>
                </a:solidFill>
                <a:latin typeface="Arial"/>
                <a:ea typeface="Arial"/>
                <a:cs typeface="Arial"/>
                <a:sym typeface="Arial"/>
              </a:rPr>
              <a:t>Greenplum Workshop</a:t>
            </a:r>
            <a:endParaRPr sz="2300" b="0" dirty="0">
              <a:solidFill>
                <a:schemeClr val="folHlink"/>
              </a:solidFill>
              <a:latin typeface="Arial"/>
              <a:ea typeface="Arial"/>
              <a:cs typeface="Arial"/>
              <a:sym typeface="Arial"/>
            </a:endParaRPr>
          </a:p>
          <a:p>
            <a:pPr lvl="0">
              <a:lnSpc>
                <a:spcPct val="115000"/>
              </a:lnSpc>
              <a:spcBef>
                <a:spcPts val="2000"/>
              </a:spcBef>
              <a:buSzPts val="2300"/>
            </a:pPr>
            <a:r>
              <a:rPr lang="en-US" sz="2300" b="0" dirty="0">
                <a:solidFill>
                  <a:schemeClr val="folHlink"/>
                </a:solidFill>
                <a:latin typeface="Arial"/>
                <a:ea typeface="Arial"/>
                <a:cs typeface="Arial"/>
                <a:sym typeface="Arial"/>
              </a:rPr>
              <a:t>Apache </a:t>
            </a:r>
            <a:r>
              <a:rPr lang="en-US" sz="2300" b="0" dirty="0" err="1">
                <a:solidFill>
                  <a:schemeClr val="folHlink"/>
                </a:solidFill>
                <a:latin typeface="Arial"/>
                <a:ea typeface="Arial"/>
                <a:cs typeface="Arial"/>
                <a:sym typeface="Arial"/>
              </a:rPr>
              <a:t>MADlib</a:t>
            </a:r>
            <a:r>
              <a:rPr lang="en-US" sz="2300" b="0" dirty="0">
                <a:solidFill>
                  <a:schemeClr val="folHlink"/>
                </a:solidFill>
                <a:latin typeface="Arial"/>
                <a:ea typeface="Arial"/>
                <a:cs typeface="Arial"/>
                <a:sym typeface="Arial"/>
              </a:rPr>
              <a:t>™</a:t>
            </a:r>
            <a:endParaRPr sz="2300" b="0" dirty="0">
              <a:solidFill>
                <a:schemeClr val="folHlink"/>
              </a:solidFill>
              <a:latin typeface="Arial"/>
              <a:ea typeface="Arial"/>
              <a:cs typeface="Arial"/>
              <a:sym typeface="Arial"/>
            </a:endParaRPr>
          </a:p>
          <a:p>
            <a:pPr marL="0" lvl="0" indent="0" algn="l" rtl="0">
              <a:lnSpc>
                <a:spcPct val="100000"/>
              </a:lnSpc>
              <a:spcBef>
                <a:spcPts val="600"/>
              </a:spcBef>
              <a:spcAft>
                <a:spcPts val="0"/>
              </a:spcAft>
              <a:buSzPts val="4000"/>
              <a:buNone/>
            </a:pPr>
            <a:endParaRPr dirty="0"/>
          </a:p>
        </p:txBody>
      </p:sp>
    </p:spTree>
    <p:extLst>
      <p:ext uri="{BB962C8B-B14F-4D97-AF65-F5344CB8AC3E}">
        <p14:creationId xmlns:p14="http://schemas.microsoft.com/office/powerpoint/2010/main" val="270361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80"/>
              <a:buFont typeface="Arial"/>
              <a:buNone/>
            </a:pPr>
            <a:r>
              <a:rPr lang="en-US" sz="2880"/>
              <a:t>Calling MADlib Functions: Fast Training, Scoring</a:t>
            </a:r>
            <a:endParaRPr/>
          </a:p>
        </p:txBody>
      </p:sp>
      <p:sp>
        <p:nvSpPr>
          <p:cNvPr id="550" name="Google Shape;550;p85"/>
          <p:cNvSpPr txBox="1"/>
          <p:nvPr/>
        </p:nvSpPr>
        <p:spPr>
          <a:xfrm>
            <a:off x="4102501" y="1549386"/>
            <a:ext cx="3699934" cy="830997"/>
          </a:xfrm>
          <a:prstGeom prst="rect">
            <a:avLst/>
          </a:prstGeom>
          <a:solidFill>
            <a:srgbClr val="DBDBDB"/>
          </a:solidFill>
          <a:ln w="254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008881"/>
                </a:solidFill>
                <a:latin typeface="Courier"/>
                <a:ea typeface="Courier"/>
                <a:cs typeface="Courier"/>
                <a:sym typeface="Courier"/>
              </a:rPr>
              <a:t>SELECT</a:t>
            </a:r>
            <a:r>
              <a:rPr lang="en-US" sz="1200">
                <a:solidFill>
                  <a:schemeClr val="lt2"/>
                </a:solidFill>
                <a:latin typeface="Courier"/>
                <a:ea typeface="Courier"/>
                <a:cs typeface="Courier"/>
                <a:sym typeface="Courier"/>
              </a:rPr>
              <a:t> </a:t>
            </a:r>
            <a:r>
              <a:rPr lang="en-US" sz="1200">
                <a:solidFill>
                  <a:srgbClr val="F27C3A"/>
                </a:solidFill>
                <a:latin typeface="Courier"/>
                <a:ea typeface="Courier"/>
                <a:cs typeface="Courier"/>
                <a:sym typeface="Courier"/>
              </a:rPr>
              <a:t>madlib.linregr_train</a:t>
            </a:r>
            <a:r>
              <a:rPr lang="en-US" sz="1200">
                <a:solidFill>
                  <a:schemeClr val="lt2"/>
                </a:solidFill>
                <a:latin typeface="Courier"/>
                <a:ea typeface="Courier"/>
                <a:cs typeface="Courier"/>
                <a:sym typeface="Courier"/>
              </a:rPr>
              <a:t>( 'houses’,</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'houses_linregr’,</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'price’,</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'ARRAY[1, tax, bath, size]’);</a:t>
            </a:r>
            <a:endParaRPr/>
          </a:p>
        </p:txBody>
      </p:sp>
      <p:cxnSp>
        <p:nvCxnSpPr>
          <p:cNvPr id="551" name="Google Shape;551;p85"/>
          <p:cNvCxnSpPr/>
          <p:nvPr/>
        </p:nvCxnSpPr>
        <p:spPr>
          <a:xfrm>
            <a:off x="5308595" y="1202258"/>
            <a:ext cx="211672" cy="313277"/>
          </a:xfrm>
          <a:prstGeom prst="straightConnector1">
            <a:avLst/>
          </a:prstGeom>
          <a:noFill/>
          <a:ln w="19050" cap="flat" cmpd="sng">
            <a:solidFill>
              <a:schemeClr val="lt2"/>
            </a:solidFill>
            <a:prstDash val="solid"/>
            <a:round/>
            <a:headEnd type="none" w="sm" len="sm"/>
            <a:tailEnd type="stealth" w="med" len="med"/>
          </a:ln>
        </p:spPr>
      </p:cxnSp>
      <p:sp>
        <p:nvSpPr>
          <p:cNvPr id="552" name="Google Shape;552;p85"/>
          <p:cNvSpPr txBox="1"/>
          <p:nvPr/>
        </p:nvSpPr>
        <p:spPr>
          <a:xfrm>
            <a:off x="4200154" y="948258"/>
            <a:ext cx="1724225"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MADlib model function</a:t>
            </a:r>
            <a:endParaRPr/>
          </a:p>
        </p:txBody>
      </p:sp>
      <p:sp>
        <p:nvSpPr>
          <p:cNvPr id="553" name="Google Shape;553;p85"/>
          <p:cNvSpPr txBox="1"/>
          <p:nvPr/>
        </p:nvSpPr>
        <p:spPr>
          <a:xfrm>
            <a:off x="6325192" y="829719"/>
            <a:ext cx="165887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containing training data</a:t>
            </a:r>
            <a:endParaRPr/>
          </a:p>
        </p:txBody>
      </p:sp>
      <p:cxnSp>
        <p:nvCxnSpPr>
          <p:cNvPr id="554" name="Google Shape;554;p85"/>
          <p:cNvCxnSpPr/>
          <p:nvPr/>
        </p:nvCxnSpPr>
        <p:spPr>
          <a:xfrm>
            <a:off x="7179737" y="1286930"/>
            <a:ext cx="25395" cy="338655"/>
          </a:xfrm>
          <a:prstGeom prst="straightConnector1">
            <a:avLst/>
          </a:prstGeom>
          <a:noFill/>
          <a:ln w="19050" cap="flat" cmpd="sng">
            <a:solidFill>
              <a:schemeClr val="lt2"/>
            </a:solidFill>
            <a:prstDash val="solid"/>
            <a:round/>
            <a:headEnd type="none" w="sm" len="sm"/>
            <a:tailEnd type="stealth" w="med" len="med"/>
          </a:ln>
        </p:spPr>
      </p:cxnSp>
      <p:cxnSp>
        <p:nvCxnSpPr>
          <p:cNvPr id="555" name="Google Shape;555;p85"/>
          <p:cNvCxnSpPr/>
          <p:nvPr/>
        </p:nvCxnSpPr>
        <p:spPr>
          <a:xfrm flipH="1">
            <a:off x="7577663" y="1574783"/>
            <a:ext cx="431804" cy="237067"/>
          </a:xfrm>
          <a:prstGeom prst="straightConnector1">
            <a:avLst/>
          </a:prstGeom>
          <a:noFill/>
          <a:ln w="19050" cap="flat" cmpd="sng">
            <a:solidFill>
              <a:schemeClr val="lt2"/>
            </a:solidFill>
            <a:prstDash val="solid"/>
            <a:round/>
            <a:headEnd type="none" w="sm" len="sm"/>
            <a:tailEnd type="stealth" w="med" len="med"/>
          </a:ln>
        </p:spPr>
      </p:cxnSp>
      <p:sp>
        <p:nvSpPr>
          <p:cNvPr id="556" name="Google Shape;556;p85"/>
          <p:cNvSpPr txBox="1"/>
          <p:nvPr/>
        </p:nvSpPr>
        <p:spPr>
          <a:xfrm>
            <a:off x="7823200" y="1303850"/>
            <a:ext cx="13208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in which to save results</a:t>
            </a:r>
            <a:endParaRPr/>
          </a:p>
        </p:txBody>
      </p:sp>
      <p:cxnSp>
        <p:nvCxnSpPr>
          <p:cNvPr id="557" name="Google Shape;557;p85"/>
          <p:cNvCxnSpPr/>
          <p:nvPr/>
        </p:nvCxnSpPr>
        <p:spPr>
          <a:xfrm rot="10800000">
            <a:off x="7535328" y="2142884"/>
            <a:ext cx="457200" cy="330300"/>
          </a:xfrm>
          <a:prstGeom prst="straightConnector1">
            <a:avLst/>
          </a:prstGeom>
          <a:noFill/>
          <a:ln w="19050" cap="flat" cmpd="sng">
            <a:solidFill>
              <a:schemeClr val="lt2"/>
            </a:solidFill>
            <a:prstDash val="solid"/>
            <a:round/>
            <a:headEnd type="none" w="sm" len="sm"/>
            <a:tailEnd type="stealth" w="med" len="med"/>
          </a:ln>
        </p:spPr>
      </p:cxnSp>
      <p:sp>
        <p:nvSpPr>
          <p:cNvPr id="558" name="Google Shape;558;p85"/>
          <p:cNvSpPr txBox="1"/>
          <p:nvPr/>
        </p:nvSpPr>
        <p:spPr>
          <a:xfrm>
            <a:off x="7586136" y="2473184"/>
            <a:ext cx="1557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Column containing dependent variable</a:t>
            </a:r>
            <a:endParaRPr/>
          </a:p>
        </p:txBody>
      </p:sp>
      <p:sp>
        <p:nvSpPr>
          <p:cNvPr id="559" name="Google Shape;559;p85"/>
          <p:cNvSpPr txBox="1"/>
          <p:nvPr/>
        </p:nvSpPr>
        <p:spPr>
          <a:xfrm>
            <a:off x="4662842" y="2672148"/>
            <a:ext cx="1947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Features included in the model</a:t>
            </a:r>
            <a:endParaRPr/>
          </a:p>
        </p:txBody>
      </p:sp>
      <p:cxnSp>
        <p:nvCxnSpPr>
          <p:cNvPr id="560" name="Google Shape;560;p85"/>
          <p:cNvCxnSpPr/>
          <p:nvPr/>
        </p:nvCxnSpPr>
        <p:spPr>
          <a:xfrm rot="10800000" flipH="1">
            <a:off x="5520270" y="2401201"/>
            <a:ext cx="321600" cy="338700"/>
          </a:xfrm>
          <a:prstGeom prst="straightConnector1">
            <a:avLst/>
          </a:prstGeom>
          <a:noFill/>
          <a:ln w="19050" cap="flat" cmpd="sng">
            <a:solidFill>
              <a:schemeClr val="lt2"/>
            </a:solidFill>
            <a:prstDash val="solid"/>
            <a:round/>
            <a:headEnd type="none" w="sm" len="sm"/>
            <a:tailEnd type="stealth" w="med" len="med"/>
          </a:ln>
        </p:spPr>
      </p:cxnSp>
      <p:sp>
        <p:nvSpPr>
          <p:cNvPr id="561" name="Google Shape;561;p85"/>
          <p:cNvSpPr txBox="1">
            <a:spLocks noGrp="1"/>
          </p:cNvSpPr>
          <p:nvPr>
            <p:ph type="body" idx="1"/>
          </p:nvPr>
        </p:nvSpPr>
        <p:spPr>
          <a:xfrm>
            <a:off x="239715" y="1074738"/>
            <a:ext cx="3697280" cy="3382962"/>
          </a:xfrm>
          <a:prstGeom prst="rect">
            <a:avLst/>
          </a:prstGeom>
          <a:noFill/>
          <a:ln>
            <a:noFill/>
          </a:ln>
        </p:spPr>
        <p:txBody>
          <a:bodyPr spcFirstLastPara="1" wrap="square" lIns="0" tIns="0" rIns="0" bIns="0" anchor="t" anchorCtr="0">
            <a:noAutofit/>
          </a:bodyPr>
          <a:lstStyle/>
          <a:p>
            <a:pPr marL="228600" lvl="0" indent="-222250" algn="l" rtl="0">
              <a:lnSpc>
                <a:spcPct val="80000"/>
              </a:lnSpc>
              <a:spcBef>
                <a:spcPts val="0"/>
              </a:spcBef>
              <a:spcAft>
                <a:spcPts val="0"/>
              </a:spcAft>
              <a:buClr>
                <a:schemeClr val="accent1"/>
              </a:buClr>
              <a:buSzPts val="1579"/>
              <a:buFont typeface="Noto Sans Symbols"/>
              <a:buChar char="•"/>
            </a:pPr>
            <a:r>
              <a:rPr lang="en-US" sz="1580"/>
              <a:t>MADlib allows users to easily and create models without moving data out of the systems</a:t>
            </a:r>
            <a:endParaRPr sz="2300"/>
          </a:p>
          <a:p>
            <a:pPr marL="742950" lvl="1" indent="-279400" algn="l" rtl="0">
              <a:lnSpc>
                <a:spcPct val="80000"/>
              </a:lnSpc>
              <a:spcBef>
                <a:spcPts val="300"/>
              </a:spcBef>
              <a:spcAft>
                <a:spcPts val="0"/>
              </a:spcAft>
              <a:buSzPts val="1300"/>
              <a:buChar char="–"/>
            </a:pPr>
            <a:r>
              <a:rPr lang="en-US" sz="1300"/>
              <a:t>Model generation</a:t>
            </a:r>
            <a:endParaRPr sz="1900"/>
          </a:p>
          <a:p>
            <a:pPr marL="742950" lvl="1" indent="-279400" algn="l" rtl="0">
              <a:lnSpc>
                <a:spcPct val="80000"/>
              </a:lnSpc>
              <a:spcBef>
                <a:spcPts val="300"/>
              </a:spcBef>
              <a:spcAft>
                <a:spcPts val="0"/>
              </a:spcAft>
              <a:buSzPts val="1300"/>
              <a:buChar char="–"/>
            </a:pPr>
            <a:r>
              <a:rPr lang="en-US" sz="1300"/>
              <a:t>Model validation</a:t>
            </a:r>
            <a:endParaRPr sz="1900"/>
          </a:p>
          <a:p>
            <a:pPr marL="742950" lvl="1" indent="-279400" algn="l" rtl="0">
              <a:lnSpc>
                <a:spcPct val="80000"/>
              </a:lnSpc>
              <a:spcBef>
                <a:spcPts val="300"/>
              </a:spcBef>
              <a:spcAft>
                <a:spcPts val="0"/>
              </a:spcAft>
              <a:buSzPts val="1300"/>
              <a:buChar char="–"/>
            </a:pPr>
            <a:r>
              <a:rPr lang="en-US" sz="1300"/>
              <a:t>Scoring (evaluation of) new data</a:t>
            </a:r>
            <a:endParaRPr sz="1900"/>
          </a:p>
          <a:p>
            <a:pPr marL="228600" lvl="0" indent="-222250" algn="l" rtl="0">
              <a:lnSpc>
                <a:spcPct val="80000"/>
              </a:lnSpc>
              <a:spcBef>
                <a:spcPts val="1200"/>
              </a:spcBef>
              <a:spcAft>
                <a:spcPts val="0"/>
              </a:spcAft>
              <a:buClr>
                <a:schemeClr val="accent1"/>
              </a:buClr>
              <a:buSzPts val="1579"/>
              <a:buFont typeface="Noto Sans Symbols"/>
              <a:buChar char="•"/>
            </a:pPr>
            <a:r>
              <a:rPr lang="en-US" sz="1580"/>
              <a:t>All the data can be used in one model</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Built-in functionality to create of multiple smaller models (e.g. classification grouped by feature)</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Open-source lets you tweak and extend methods, or build your own</a:t>
            </a:r>
            <a:endParaRPr sz="158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6"/>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80"/>
              <a:buFont typeface="Arial"/>
              <a:buNone/>
            </a:pPr>
            <a:r>
              <a:rPr lang="en-US" sz="2880"/>
              <a:t>Calling MADlib Functions: Fast Training, Scoring</a:t>
            </a:r>
            <a:endParaRPr/>
          </a:p>
        </p:txBody>
      </p:sp>
      <p:sp>
        <p:nvSpPr>
          <p:cNvPr id="567" name="Google Shape;567;p86"/>
          <p:cNvSpPr txBox="1"/>
          <p:nvPr/>
        </p:nvSpPr>
        <p:spPr>
          <a:xfrm>
            <a:off x="4063995" y="1549388"/>
            <a:ext cx="3699934" cy="1015663"/>
          </a:xfrm>
          <a:prstGeom prst="rect">
            <a:avLst/>
          </a:prstGeom>
          <a:solidFill>
            <a:srgbClr val="DBDBDB"/>
          </a:solidFill>
          <a:ln w="254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008881"/>
                </a:solidFill>
                <a:latin typeface="Courier"/>
                <a:ea typeface="Courier"/>
                <a:cs typeface="Courier"/>
                <a:sym typeface="Courier"/>
              </a:rPr>
              <a:t>SELECT</a:t>
            </a:r>
            <a:r>
              <a:rPr lang="en-US" sz="1200">
                <a:solidFill>
                  <a:schemeClr val="lt2"/>
                </a:solidFill>
                <a:latin typeface="Courier"/>
                <a:ea typeface="Courier"/>
                <a:cs typeface="Courier"/>
                <a:sym typeface="Courier"/>
              </a:rPr>
              <a:t> </a:t>
            </a:r>
            <a:r>
              <a:rPr lang="en-US" sz="1200">
                <a:solidFill>
                  <a:srgbClr val="F27C3A"/>
                </a:solidFill>
                <a:latin typeface="Courier"/>
                <a:ea typeface="Courier"/>
                <a:cs typeface="Courier"/>
                <a:sym typeface="Courier"/>
              </a:rPr>
              <a:t>madlib.linregr_train</a:t>
            </a:r>
            <a:r>
              <a:rPr lang="en-US" sz="1200">
                <a:solidFill>
                  <a:schemeClr val="lt2"/>
                </a:solidFill>
                <a:latin typeface="Courier"/>
                <a:ea typeface="Courier"/>
                <a:cs typeface="Courier"/>
                <a:sym typeface="Courier"/>
              </a:rPr>
              <a:t>( 'houses’,</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'houses_linregr’,</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'price’,</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'ARRAY[1, tax, bath, size]’,</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a:t>
            </a:r>
            <a:r>
              <a:rPr lang="en-US" sz="1200">
                <a:solidFill>
                  <a:schemeClr val="lt2"/>
                </a:solidFill>
                <a:latin typeface="Arial"/>
                <a:ea typeface="Arial"/>
                <a:cs typeface="Arial"/>
                <a:sym typeface="Arial"/>
              </a:rPr>
              <a:t>s</a:t>
            </a:r>
            <a:r>
              <a:rPr lang="en-US" sz="1200">
                <a:solidFill>
                  <a:schemeClr val="lt2"/>
                </a:solidFill>
                <a:latin typeface="Courier"/>
                <a:ea typeface="Courier"/>
                <a:cs typeface="Courier"/>
                <a:sym typeface="Courier"/>
              </a:rPr>
              <a:t>tyle’);</a:t>
            </a:r>
            <a:endParaRPr/>
          </a:p>
        </p:txBody>
      </p:sp>
      <p:cxnSp>
        <p:nvCxnSpPr>
          <p:cNvPr id="568" name="Google Shape;568;p86"/>
          <p:cNvCxnSpPr/>
          <p:nvPr/>
        </p:nvCxnSpPr>
        <p:spPr>
          <a:xfrm>
            <a:off x="5308595" y="1202258"/>
            <a:ext cx="211672" cy="313277"/>
          </a:xfrm>
          <a:prstGeom prst="straightConnector1">
            <a:avLst/>
          </a:prstGeom>
          <a:noFill/>
          <a:ln w="19050" cap="flat" cmpd="sng">
            <a:solidFill>
              <a:schemeClr val="lt2"/>
            </a:solidFill>
            <a:prstDash val="solid"/>
            <a:round/>
            <a:headEnd type="none" w="sm" len="sm"/>
            <a:tailEnd type="stealth" w="med" len="med"/>
          </a:ln>
        </p:spPr>
      </p:cxnSp>
      <p:sp>
        <p:nvSpPr>
          <p:cNvPr id="569" name="Google Shape;569;p86"/>
          <p:cNvSpPr txBox="1"/>
          <p:nvPr/>
        </p:nvSpPr>
        <p:spPr>
          <a:xfrm>
            <a:off x="4200154" y="948258"/>
            <a:ext cx="1724225"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MADlib model function</a:t>
            </a:r>
            <a:endParaRPr/>
          </a:p>
        </p:txBody>
      </p:sp>
      <p:sp>
        <p:nvSpPr>
          <p:cNvPr id="570" name="Google Shape;570;p86"/>
          <p:cNvSpPr txBox="1"/>
          <p:nvPr/>
        </p:nvSpPr>
        <p:spPr>
          <a:xfrm>
            <a:off x="6325192" y="829719"/>
            <a:ext cx="165887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containing training data</a:t>
            </a:r>
            <a:endParaRPr/>
          </a:p>
        </p:txBody>
      </p:sp>
      <p:cxnSp>
        <p:nvCxnSpPr>
          <p:cNvPr id="571" name="Google Shape;571;p86"/>
          <p:cNvCxnSpPr/>
          <p:nvPr/>
        </p:nvCxnSpPr>
        <p:spPr>
          <a:xfrm>
            <a:off x="7179737" y="1286930"/>
            <a:ext cx="25395" cy="338655"/>
          </a:xfrm>
          <a:prstGeom prst="straightConnector1">
            <a:avLst/>
          </a:prstGeom>
          <a:noFill/>
          <a:ln w="19050" cap="flat" cmpd="sng">
            <a:solidFill>
              <a:schemeClr val="lt2"/>
            </a:solidFill>
            <a:prstDash val="solid"/>
            <a:round/>
            <a:headEnd type="none" w="sm" len="sm"/>
            <a:tailEnd type="stealth" w="med" len="med"/>
          </a:ln>
        </p:spPr>
      </p:cxnSp>
      <p:cxnSp>
        <p:nvCxnSpPr>
          <p:cNvPr id="572" name="Google Shape;572;p86"/>
          <p:cNvCxnSpPr/>
          <p:nvPr/>
        </p:nvCxnSpPr>
        <p:spPr>
          <a:xfrm flipH="1">
            <a:off x="7577663" y="1574783"/>
            <a:ext cx="431804" cy="237067"/>
          </a:xfrm>
          <a:prstGeom prst="straightConnector1">
            <a:avLst/>
          </a:prstGeom>
          <a:noFill/>
          <a:ln w="19050" cap="flat" cmpd="sng">
            <a:solidFill>
              <a:schemeClr val="lt2"/>
            </a:solidFill>
            <a:prstDash val="solid"/>
            <a:round/>
            <a:headEnd type="none" w="sm" len="sm"/>
            <a:tailEnd type="stealth" w="med" len="med"/>
          </a:ln>
        </p:spPr>
      </p:cxnSp>
      <p:sp>
        <p:nvSpPr>
          <p:cNvPr id="573" name="Google Shape;573;p86"/>
          <p:cNvSpPr txBox="1"/>
          <p:nvPr/>
        </p:nvSpPr>
        <p:spPr>
          <a:xfrm>
            <a:off x="7823200" y="1303850"/>
            <a:ext cx="13208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in which to save results</a:t>
            </a:r>
            <a:endParaRPr/>
          </a:p>
        </p:txBody>
      </p:sp>
      <p:cxnSp>
        <p:nvCxnSpPr>
          <p:cNvPr id="574" name="Google Shape;574;p86"/>
          <p:cNvCxnSpPr/>
          <p:nvPr/>
        </p:nvCxnSpPr>
        <p:spPr>
          <a:xfrm rot="10800000">
            <a:off x="7509930" y="2099720"/>
            <a:ext cx="457198" cy="330199"/>
          </a:xfrm>
          <a:prstGeom prst="straightConnector1">
            <a:avLst/>
          </a:prstGeom>
          <a:noFill/>
          <a:ln w="19050" cap="flat" cmpd="sng">
            <a:solidFill>
              <a:schemeClr val="lt2"/>
            </a:solidFill>
            <a:prstDash val="solid"/>
            <a:round/>
            <a:headEnd type="none" w="sm" len="sm"/>
            <a:tailEnd type="stealth" w="med" len="med"/>
          </a:ln>
        </p:spPr>
      </p:cxnSp>
      <p:sp>
        <p:nvSpPr>
          <p:cNvPr id="575" name="Google Shape;575;p86"/>
          <p:cNvSpPr txBox="1"/>
          <p:nvPr/>
        </p:nvSpPr>
        <p:spPr>
          <a:xfrm>
            <a:off x="7670804" y="2396051"/>
            <a:ext cx="155786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Column containing dependent variable</a:t>
            </a:r>
            <a:endParaRPr/>
          </a:p>
        </p:txBody>
      </p:sp>
      <p:cxnSp>
        <p:nvCxnSpPr>
          <p:cNvPr id="576" name="Google Shape;576;p86"/>
          <p:cNvCxnSpPr/>
          <p:nvPr/>
        </p:nvCxnSpPr>
        <p:spPr>
          <a:xfrm rot="10800000" flipH="1">
            <a:off x="4995336" y="2362325"/>
            <a:ext cx="321600" cy="338700"/>
          </a:xfrm>
          <a:prstGeom prst="straightConnector1">
            <a:avLst/>
          </a:prstGeom>
          <a:noFill/>
          <a:ln w="19050" cap="flat" cmpd="sng">
            <a:solidFill>
              <a:schemeClr val="lt2"/>
            </a:solidFill>
            <a:prstDash val="solid"/>
            <a:round/>
            <a:headEnd type="none" w="sm" len="sm"/>
            <a:tailEnd type="stealth" w="med" len="med"/>
          </a:ln>
        </p:spPr>
      </p:cxnSp>
      <p:cxnSp>
        <p:nvCxnSpPr>
          <p:cNvPr id="577" name="Google Shape;577;p86"/>
          <p:cNvCxnSpPr/>
          <p:nvPr/>
        </p:nvCxnSpPr>
        <p:spPr>
          <a:xfrm rot="10800000" flipH="1">
            <a:off x="6832604" y="2531791"/>
            <a:ext cx="245400" cy="355500"/>
          </a:xfrm>
          <a:prstGeom prst="straightConnector1">
            <a:avLst/>
          </a:prstGeom>
          <a:noFill/>
          <a:ln w="19050" cap="flat" cmpd="sng">
            <a:solidFill>
              <a:schemeClr val="lt2"/>
            </a:solidFill>
            <a:prstDash val="solid"/>
            <a:round/>
            <a:headEnd type="none" w="sm" len="sm"/>
            <a:tailEnd type="stealth" w="med" len="med"/>
          </a:ln>
        </p:spPr>
      </p:cxnSp>
      <p:sp>
        <p:nvSpPr>
          <p:cNvPr id="578" name="Google Shape;578;p86"/>
          <p:cNvSpPr txBox="1"/>
          <p:nvPr/>
        </p:nvSpPr>
        <p:spPr>
          <a:xfrm>
            <a:off x="5702302" y="2929605"/>
            <a:ext cx="21210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Create multiple output models (one for each value of house style)</a:t>
            </a:r>
            <a:endParaRPr/>
          </a:p>
        </p:txBody>
      </p:sp>
      <p:sp>
        <p:nvSpPr>
          <p:cNvPr id="579" name="Google Shape;579;p86"/>
          <p:cNvSpPr txBox="1">
            <a:spLocks noGrp="1"/>
          </p:cNvSpPr>
          <p:nvPr>
            <p:ph type="body" idx="1"/>
          </p:nvPr>
        </p:nvSpPr>
        <p:spPr>
          <a:xfrm>
            <a:off x="239715" y="1074738"/>
            <a:ext cx="3697280" cy="3382962"/>
          </a:xfrm>
          <a:prstGeom prst="rect">
            <a:avLst/>
          </a:prstGeom>
          <a:noFill/>
          <a:ln>
            <a:noFill/>
          </a:ln>
        </p:spPr>
        <p:txBody>
          <a:bodyPr spcFirstLastPara="1" wrap="square" lIns="0" tIns="0" rIns="0" bIns="0" anchor="t" anchorCtr="0">
            <a:noAutofit/>
          </a:bodyPr>
          <a:lstStyle/>
          <a:p>
            <a:pPr marL="228600" lvl="0" indent="-222250" algn="l" rtl="0">
              <a:lnSpc>
                <a:spcPct val="80000"/>
              </a:lnSpc>
              <a:spcBef>
                <a:spcPts val="0"/>
              </a:spcBef>
              <a:spcAft>
                <a:spcPts val="0"/>
              </a:spcAft>
              <a:buClr>
                <a:schemeClr val="accent1"/>
              </a:buClr>
              <a:buSzPts val="1579"/>
              <a:buFont typeface="Noto Sans Symbols"/>
              <a:buChar char="•"/>
            </a:pPr>
            <a:r>
              <a:rPr lang="en-US" sz="1580"/>
              <a:t>MADlib allows users to easily and create models without moving data out of the systems</a:t>
            </a:r>
            <a:endParaRPr sz="2300"/>
          </a:p>
          <a:p>
            <a:pPr marL="742950" lvl="1" indent="-279400" algn="l" rtl="0">
              <a:lnSpc>
                <a:spcPct val="80000"/>
              </a:lnSpc>
              <a:spcBef>
                <a:spcPts val="300"/>
              </a:spcBef>
              <a:spcAft>
                <a:spcPts val="0"/>
              </a:spcAft>
              <a:buSzPts val="1300"/>
              <a:buChar char="–"/>
            </a:pPr>
            <a:r>
              <a:rPr lang="en-US" sz="1300"/>
              <a:t>Model generation</a:t>
            </a:r>
            <a:endParaRPr sz="1900"/>
          </a:p>
          <a:p>
            <a:pPr marL="742950" lvl="1" indent="-279400" algn="l" rtl="0">
              <a:lnSpc>
                <a:spcPct val="80000"/>
              </a:lnSpc>
              <a:spcBef>
                <a:spcPts val="300"/>
              </a:spcBef>
              <a:spcAft>
                <a:spcPts val="0"/>
              </a:spcAft>
              <a:buSzPts val="1300"/>
              <a:buChar char="–"/>
            </a:pPr>
            <a:r>
              <a:rPr lang="en-US" sz="1300"/>
              <a:t>Model validation</a:t>
            </a:r>
            <a:endParaRPr sz="1900"/>
          </a:p>
          <a:p>
            <a:pPr marL="742950" lvl="1" indent="-279400" algn="l" rtl="0">
              <a:lnSpc>
                <a:spcPct val="80000"/>
              </a:lnSpc>
              <a:spcBef>
                <a:spcPts val="300"/>
              </a:spcBef>
              <a:spcAft>
                <a:spcPts val="0"/>
              </a:spcAft>
              <a:buSzPts val="1300"/>
              <a:buChar char="–"/>
            </a:pPr>
            <a:r>
              <a:rPr lang="en-US" sz="1300"/>
              <a:t>Scoring (evaluation of) new data</a:t>
            </a:r>
            <a:endParaRPr sz="1900"/>
          </a:p>
          <a:p>
            <a:pPr marL="228600" lvl="0" indent="-222250" algn="l" rtl="0">
              <a:lnSpc>
                <a:spcPct val="80000"/>
              </a:lnSpc>
              <a:spcBef>
                <a:spcPts val="1200"/>
              </a:spcBef>
              <a:spcAft>
                <a:spcPts val="0"/>
              </a:spcAft>
              <a:buClr>
                <a:schemeClr val="accent1"/>
              </a:buClr>
              <a:buSzPts val="1579"/>
              <a:buFont typeface="Noto Sans Symbols"/>
              <a:buChar char="•"/>
            </a:pPr>
            <a:r>
              <a:rPr lang="en-US" sz="1580"/>
              <a:t>All the data can be used in one model</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Built-in functionality to create of multiple smaller models (e.g. classification grouped by feature)</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Open-source lets you tweak and extend methods, or build your own</a:t>
            </a:r>
            <a:endParaRPr sz="1580"/>
          </a:p>
        </p:txBody>
      </p:sp>
      <p:sp>
        <p:nvSpPr>
          <p:cNvPr id="580" name="Google Shape;580;p86"/>
          <p:cNvSpPr txBox="1"/>
          <p:nvPr/>
        </p:nvSpPr>
        <p:spPr>
          <a:xfrm>
            <a:off x="3977042" y="2734714"/>
            <a:ext cx="1947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Features included in the model</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7"/>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80"/>
              <a:buFont typeface="Arial"/>
              <a:buNone/>
            </a:pPr>
            <a:r>
              <a:rPr lang="en-US" sz="2880"/>
              <a:t>Calling MADlib Functions: Fast Training, Scoring</a:t>
            </a:r>
            <a:endParaRPr/>
          </a:p>
        </p:txBody>
      </p:sp>
      <p:sp>
        <p:nvSpPr>
          <p:cNvPr id="586" name="Google Shape;586;p87"/>
          <p:cNvSpPr txBox="1"/>
          <p:nvPr/>
        </p:nvSpPr>
        <p:spPr>
          <a:xfrm>
            <a:off x="4076695" y="1549387"/>
            <a:ext cx="3699934" cy="830997"/>
          </a:xfrm>
          <a:prstGeom prst="rect">
            <a:avLst/>
          </a:prstGeom>
          <a:solidFill>
            <a:srgbClr val="DBDBDB"/>
          </a:solidFill>
          <a:ln w="254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008881"/>
                </a:solidFill>
                <a:latin typeface="Courier"/>
                <a:ea typeface="Courier"/>
                <a:cs typeface="Courier"/>
                <a:sym typeface="Courier"/>
              </a:rPr>
              <a:t>SELECT</a:t>
            </a:r>
            <a:r>
              <a:rPr lang="en-US" sz="1200">
                <a:solidFill>
                  <a:schemeClr val="lt2"/>
                </a:solidFill>
                <a:latin typeface="Courier"/>
                <a:ea typeface="Courier"/>
                <a:cs typeface="Courier"/>
                <a:sym typeface="Courier"/>
              </a:rPr>
              <a:t> </a:t>
            </a:r>
            <a:r>
              <a:rPr lang="en-US" sz="1200">
                <a:solidFill>
                  <a:srgbClr val="F27C3A"/>
                </a:solidFill>
                <a:latin typeface="Courier"/>
                <a:ea typeface="Courier"/>
                <a:cs typeface="Courier"/>
                <a:sym typeface="Courier"/>
              </a:rPr>
              <a:t>madlib.linregr_train</a:t>
            </a:r>
            <a:r>
              <a:rPr lang="en-US" sz="1200">
                <a:solidFill>
                  <a:schemeClr val="lt2"/>
                </a:solidFill>
                <a:latin typeface="Courier"/>
                <a:ea typeface="Courier"/>
                <a:cs typeface="Courier"/>
                <a:sym typeface="Courier"/>
              </a:rPr>
              <a:t>( 'houses’,</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'houses_linregr’,</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'price’,</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'ARRAY[1, tax, bath, size]’);</a:t>
            </a:r>
            <a:endParaRPr/>
          </a:p>
        </p:txBody>
      </p:sp>
      <p:sp>
        <p:nvSpPr>
          <p:cNvPr id="587" name="Google Shape;587;p87"/>
          <p:cNvSpPr txBox="1"/>
          <p:nvPr/>
        </p:nvSpPr>
        <p:spPr>
          <a:xfrm>
            <a:off x="4076694" y="2853245"/>
            <a:ext cx="4419606" cy="1015663"/>
          </a:xfrm>
          <a:prstGeom prst="rect">
            <a:avLst/>
          </a:prstGeom>
          <a:solidFill>
            <a:srgbClr val="DBDBDB"/>
          </a:solidFill>
          <a:ln w="254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008881"/>
                </a:solidFill>
                <a:latin typeface="Courier"/>
                <a:ea typeface="Courier"/>
                <a:cs typeface="Courier"/>
                <a:sym typeface="Courier"/>
              </a:rPr>
              <a:t>SELECT </a:t>
            </a:r>
            <a:r>
              <a:rPr lang="en-US" sz="1200">
                <a:solidFill>
                  <a:schemeClr val="lt2"/>
                </a:solidFill>
                <a:latin typeface="Courier"/>
                <a:ea typeface="Courier"/>
                <a:cs typeface="Courier"/>
                <a:sym typeface="Courier"/>
              </a:rPr>
              <a:t>houses.*, </a:t>
            </a:r>
            <a:r>
              <a:rPr lang="en-US" sz="1200">
                <a:solidFill>
                  <a:schemeClr val="accent3"/>
                </a:solidFill>
                <a:latin typeface="Courier"/>
                <a:ea typeface="Courier"/>
                <a:cs typeface="Courier"/>
                <a:sym typeface="Courier"/>
              </a:rPr>
              <a:t>madlib.linregr_predict</a:t>
            </a:r>
            <a:r>
              <a:rPr lang="en-US" sz="1200">
                <a:solidFill>
                  <a:schemeClr val="lt2"/>
                </a:solidFill>
                <a:latin typeface="Courier"/>
                <a:ea typeface="Courier"/>
                <a:cs typeface="Courier"/>
                <a:sym typeface="Courier"/>
              </a:rPr>
              <a:t>(ARRAY[1,tax,bath,size], m.coef</a:t>
            </a:r>
            <a:endParaRPr sz="1200">
              <a:solidFill>
                <a:schemeClr val="lt2"/>
              </a:solidFill>
              <a:latin typeface="Courier"/>
              <a:ea typeface="Courier"/>
              <a:cs typeface="Courier"/>
              <a:sym typeface="Courie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)as predict </a:t>
            </a:r>
            <a:endParaRPr/>
          </a:p>
          <a:p>
            <a:pPr marL="0" marR="0" lvl="0" indent="0" algn="r" rtl="0">
              <a:spcBef>
                <a:spcPts val="0"/>
              </a:spcBef>
              <a:spcAft>
                <a:spcPts val="0"/>
              </a:spcAft>
              <a:buNone/>
            </a:pPr>
            <a:r>
              <a:rPr lang="en-US" sz="1200">
                <a:solidFill>
                  <a:schemeClr val="lt2"/>
                </a:solidFill>
                <a:latin typeface="Courier"/>
                <a:ea typeface="Courier"/>
                <a:cs typeface="Courier"/>
                <a:sym typeface="Courier"/>
              </a:rPr>
              <a:t>FROM houses, houses_linregr m;</a:t>
            </a:r>
            <a:endParaRPr sz="1200">
              <a:solidFill>
                <a:schemeClr val="lt2"/>
              </a:solidFill>
              <a:latin typeface="Courier"/>
              <a:ea typeface="Courier"/>
              <a:cs typeface="Courier"/>
              <a:sym typeface="Courier"/>
            </a:endParaRPr>
          </a:p>
        </p:txBody>
      </p:sp>
      <p:cxnSp>
        <p:nvCxnSpPr>
          <p:cNvPr id="588" name="Google Shape;588;p87"/>
          <p:cNvCxnSpPr/>
          <p:nvPr/>
        </p:nvCxnSpPr>
        <p:spPr>
          <a:xfrm>
            <a:off x="5219695" y="2760116"/>
            <a:ext cx="211672" cy="313277"/>
          </a:xfrm>
          <a:prstGeom prst="straightConnector1">
            <a:avLst/>
          </a:prstGeom>
          <a:noFill/>
          <a:ln w="19050" cap="flat" cmpd="sng">
            <a:solidFill>
              <a:schemeClr val="lt2"/>
            </a:solidFill>
            <a:prstDash val="solid"/>
            <a:round/>
            <a:headEnd type="none" w="sm" len="sm"/>
            <a:tailEnd type="stealth" w="med" len="med"/>
          </a:ln>
        </p:spPr>
      </p:cxnSp>
      <p:sp>
        <p:nvSpPr>
          <p:cNvPr id="589" name="Google Shape;589;p87"/>
          <p:cNvSpPr txBox="1"/>
          <p:nvPr/>
        </p:nvSpPr>
        <p:spPr>
          <a:xfrm>
            <a:off x="3985774" y="2506116"/>
            <a:ext cx="2263059"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MADlib model scoring function</a:t>
            </a:r>
            <a:endParaRPr/>
          </a:p>
        </p:txBody>
      </p:sp>
      <p:sp>
        <p:nvSpPr>
          <p:cNvPr id="590" name="Google Shape;590;p87"/>
          <p:cNvSpPr txBox="1"/>
          <p:nvPr/>
        </p:nvSpPr>
        <p:spPr>
          <a:xfrm>
            <a:off x="4516970" y="4214098"/>
            <a:ext cx="21336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with data to be scored</a:t>
            </a:r>
            <a:endParaRPr/>
          </a:p>
        </p:txBody>
      </p:sp>
      <p:cxnSp>
        <p:nvCxnSpPr>
          <p:cNvPr id="591" name="Google Shape;591;p87"/>
          <p:cNvCxnSpPr/>
          <p:nvPr/>
        </p:nvCxnSpPr>
        <p:spPr>
          <a:xfrm rot="10800000" flipH="1">
            <a:off x="5930903" y="3852293"/>
            <a:ext cx="321600" cy="338700"/>
          </a:xfrm>
          <a:prstGeom prst="straightConnector1">
            <a:avLst/>
          </a:prstGeom>
          <a:noFill/>
          <a:ln w="19050" cap="flat" cmpd="sng">
            <a:solidFill>
              <a:schemeClr val="lt2"/>
            </a:solidFill>
            <a:prstDash val="solid"/>
            <a:round/>
            <a:headEnd type="none" w="sm" len="sm"/>
            <a:tailEnd type="stealth" w="med" len="med"/>
          </a:ln>
        </p:spPr>
      </p:cxnSp>
      <p:sp>
        <p:nvSpPr>
          <p:cNvPr id="592" name="Google Shape;592;p87"/>
          <p:cNvSpPr txBox="1"/>
          <p:nvPr/>
        </p:nvSpPr>
        <p:spPr>
          <a:xfrm>
            <a:off x="6811437" y="4214098"/>
            <a:ext cx="21336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2"/>
                </a:solidFill>
                <a:latin typeface="Arial"/>
                <a:ea typeface="Arial"/>
                <a:cs typeface="Arial"/>
                <a:sym typeface="Arial"/>
              </a:rPr>
              <a:t>Table containing model</a:t>
            </a:r>
            <a:endParaRPr/>
          </a:p>
        </p:txBody>
      </p:sp>
      <p:cxnSp>
        <p:nvCxnSpPr>
          <p:cNvPr id="593" name="Google Shape;593;p87"/>
          <p:cNvCxnSpPr/>
          <p:nvPr/>
        </p:nvCxnSpPr>
        <p:spPr>
          <a:xfrm rot="10800000">
            <a:off x="7438098" y="3891595"/>
            <a:ext cx="245400" cy="299400"/>
          </a:xfrm>
          <a:prstGeom prst="straightConnector1">
            <a:avLst/>
          </a:prstGeom>
          <a:noFill/>
          <a:ln w="19050" cap="flat" cmpd="sng">
            <a:solidFill>
              <a:schemeClr val="lt2"/>
            </a:solidFill>
            <a:prstDash val="solid"/>
            <a:round/>
            <a:headEnd type="none" w="sm" len="sm"/>
            <a:tailEnd type="stealth" w="med" len="med"/>
          </a:ln>
        </p:spPr>
      </p:cxnSp>
      <p:sp>
        <p:nvSpPr>
          <p:cNvPr id="594" name="Google Shape;594;p87"/>
          <p:cNvSpPr txBox="1">
            <a:spLocks noGrp="1"/>
          </p:cNvSpPr>
          <p:nvPr>
            <p:ph type="body" idx="1"/>
          </p:nvPr>
        </p:nvSpPr>
        <p:spPr>
          <a:xfrm>
            <a:off x="239715" y="1074738"/>
            <a:ext cx="3697280" cy="3382962"/>
          </a:xfrm>
          <a:prstGeom prst="rect">
            <a:avLst/>
          </a:prstGeom>
          <a:noFill/>
          <a:ln>
            <a:noFill/>
          </a:ln>
        </p:spPr>
        <p:txBody>
          <a:bodyPr spcFirstLastPara="1" wrap="square" lIns="0" tIns="0" rIns="0" bIns="0" anchor="t" anchorCtr="0">
            <a:noAutofit/>
          </a:bodyPr>
          <a:lstStyle/>
          <a:p>
            <a:pPr marL="228600" lvl="0" indent="-222250" algn="l" rtl="0">
              <a:lnSpc>
                <a:spcPct val="80000"/>
              </a:lnSpc>
              <a:spcBef>
                <a:spcPts val="0"/>
              </a:spcBef>
              <a:spcAft>
                <a:spcPts val="0"/>
              </a:spcAft>
              <a:buClr>
                <a:schemeClr val="accent1"/>
              </a:buClr>
              <a:buSzPts val="1579"/>
              <a:buFont typeface="Noto Sans Symbols"/>
              <a:buChar char="•"/>
            </a:pPr>
            <a:r>
              <a:rPr lang="en-US" sz="1580"/>
              <a:t>MADlib allows users to easily and create models without moving data out of the systems</a:t>
            </a:r>
            <a:endParaRPr sz="2300"/>
          </a:p>
          <a:p>
            <a:pPr marL="742950" lvl="1" indent="-279400" algn="l" rtl="0">
              <a:lnSpc>
                <a:spcPct val="80000"/>
              </a:lnSpc>
              <a:spcBef>
                <a:spcPts val="300"/>
              </a:spcBef>
              <a:spcAft>
                <a:spcPts val="0"/>
              </a:spcAft>
              <a:buSzPts val="1300"/>
              <a:buChar char="–"/>
            </a:pPr>
            <a:r>
              <a:rPr lang="en-US" sz="1300"/>
              <a:t>Model generation</a:t>
            </a:r>
            <a:endParaRPr sz="1900"/>
          </a:p>
          <a:p>
            <a:pPr marL="742950" lvl="1" indent="-279400" algn="l" rtl="0">
              <a:lnSpc>
                <a:spcPct val="80000"/>
              </a:lnSpc>
              <a:spcBef>
                <a:spcPts val="300"/>
              </a:spcBef>
              <a:spcAft>
                <a:spcPts val="0"/>
              </a:spcAft>
              <a:buSzPts val="1300"/>
              <a:buChar char="–"/>
            </a:pPr>
            <a:r>
              <a:rPr lang="en-US" sz="1300"/>
              <a:t>Model validation</a:t>
            </a:r>
            <a:endParaRPr sz="1900"/>
          </a:p>
          <a:p>
            <a:pPr marL="742950" lvl="1" indent="-279400" algn="l" rtl="0">
              <a:lnSpc>
                <a:spcPct val="80000"/>
              </a:lnSpc>
              <a:spcBef>
                <a:spcPts val="300"/>
              </a:spcBef>
              <a:spcAft>
                <a:spcPts val="0"/>
              </a:spcAft>
              <a:buSzPts val="1300"/>
              <a:buChar char="–"/>
            </a:pPr>
            <a:r>
              <a:rPr lang="en-US" sz="1300"/>
              <a:t>Scoring (evaluation of) new data</a:t>
            </a:r>
            <a:endParaRPr sz="1900"/>
          </a:p>
          <a:p>
            <a:pPr marL="228600" lvl="0" indent="-222250" algn="l" rtl="0">
              <a:lnSpc>
                <a:spcPct val="80000"/>
              </a:lnSpc>
              <a:spcBef>
                <a:spcPts val="1200"/>
              </a:spcBef>
              <a:spcAft>
                <a:spcPts val="0"/>
              </a:spcAft>
              <a:buClr>
                <a:schemeClr val="accent1"/>
              </a:buClr>
              <a:buSzPts val="1579"/>
              <a:buFont typeface="Noto Sans Symbols"/>
              <a:buChar char="•"/>
            </a:pPr>
            <a:r>
              <a:rPr lang="en-US" sz="1580"/>
              <a:t>All the data can be used in one model</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Built-in functionality to create of multiple smaller models (e.g. classification grouped by feature)</a:t>
            </a:r>
            <a:endParaRPr sz="2300"/>
          </a:p>
          <a:p>
            <a:pPr marL="228600" lvl="0" indent="-222250" algn="l" rtl="0">
              <a:lnSpc>
                <a:spcPct val="80000"/>
              </a:lnSpc>
              <a:spcBef>
                <a:spcPts val="1200"/>
              </a:spcBef>
              <a:spcAft>
                <a:spcPts val="0"/>
              </a:spcAft>
              <a:buClr>
                <a:schemeClr val="accent1"/>
              </a:buClr>
              <a:buSzPts val="1579"/>
              <a:buFont typeface="Noto Sans Symbols"/>
              <a:buChar char="•"/>
            </a:pPr>
            <a:r>
              <a:rPr lang="en-US" sz="1580"/>
              <a:t>Open-source lets you tweak and extend methods, or build your own</a:t>
            </a:r>
            <a:endParaRPr sz="158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8"/>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Pointer to Documentation</a:t>
            </a:r>
            <a:endParaRPr/>
          </a:p>
        </p:txBody>
      </p:sp>
      <p:sp>
        <p:nvSpPr>
          <p:cNvPr id="600" name="Google Shape;600;p88"/>
          <p:cNvSpPr txBox="1">
            <a:spLocks noGrp="1"/>
          </p:cNvSpPr>
          <p:nvPr>
            <p:ph type="body" idx="1"/>
          </p:nvPr>
        </p:nvSpPr>
        <p:spPr>
          <a:xfrm>
            <a:off x="366716" y="1074738"/>
            <a:ext cx="8410575" cy="3382962"/>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accent1"/>
              </a:buClr>
              <a:buSzPts val="2400"/>
              <a:buFont typeface="Noto Sans Symbols"/>
              <a:buChar char="•"/>
            </a:pPr>
            <a:r>
              <a:rPr lang="en-US"/>
              <a:t>General madlib documentation</a:t>
            </a:r>
            <a:endParaRPr/>
          </a:p>
          <a:p>
            <a:pPr marL="742950" lvl="1" indent="-285750" algn="l" rtl="0">
              <a:spcBef>
                <a:spcPts val="300"/>
              </a:spcBef>
              <a:spcAft>
                <a:spcPts val="0"/>
              </a:spcAft>
              <a:buSzPts val="2000"/>
              <a:buChar char="–"/>
            </a:pPr>
            <a:r>
              <a:rPr lang="en-US"/>
              <a:t>http://madlib.apache.org/documentation.html</a:t>
            </a:r>
            <a:endParaRPr/>
          </a:p>
          <a:p>
            <a:pPr marL="228600" lvl="0" indent="-228600" algn="l" rtl="0">
              <a:spcBef>
                <a:spcPts val="1200"/>
              </a:spcBef>
              <a:spcAft>
                <a:spcPts val="0"/>
              </a:spcAft>
              <a:buClr>
                <a:schemeClr val="accent1"/>
              </a:buClr>
              <a:buSzPts val="2400"/>
              <a:buFont typeface="Noto Sans Symbols"/>
              <a:buChar char="•"/>
            </a:pPr>
            <a:r>
              <a:rPr lang="en-US"/>
              <a:t>Quick Start Guide</a:t>
            </a:r>
            <a:endParaRPr/>
          </a:p>
          <a:p>
            <a:pPr marL="742950" lvl="1" indent="-285750" algn="l" rtl="0">
              <a:spcBef>
                <a:spcPts val="300"/>
              </a:spcBef>
              <a:spcAft>
                <a:spcPts val="0"/>
              </a:spcAft>
              <a:buSzPts val="2000"/>
              <a:buChar char="–"/>
            </a:pPr>
            <a:r>
              <a:rPr lang="en-US"/>
              <a:t>https://cwiki.apache.org/confluence/display/MADLIB/Quick+Start+Guide+for+Users</a:t>
            </a:r>
            <a:endParaRPr/>
          </a:p>
          <a:p>
            <a:pPr marL="228600" lvl="0" indent="-76200" algn="l" rtl="0">
              <a:spcBef>
                <a:spcPts val="1200"/>
              </a:spcBef>
              <a:spcAft>
                <a:spcPts val="0"/>
              </a:spcAft>
              <a:buClr>
                <a:schemeClr val="accent1"/>
              </a:buClr>
              <a:buSzPts val="2400"/>
              <a:buFont typeface="Noto Sans Symbols"/>
              <a:buNone/>
            </a:pP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60"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701" name="Google Shape;701;p6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702" name="Google Shape;702;p6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703" name="Google Shape;703;p60"/>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704" name="Google Shape;704;p60"/>
          <p:cNvGrpSpPr/>
          <p:nvPr/>
        </p:nvGrpSpPr>
        <p:grpSpPr>
          <a:xfrm>
            <a:off x="3681215" y="1516127"/>
            <a:ext cx="1866239" cy="437131"/>
            <a:chOff x="1841475" y="2392725"/>
            <a:chExt cx="3928925" cy="920275"/>
          </a:xfrm>
        </p:grpSpPr>
        <p:sp>
          <p:nvSpPr>
            <p:cNvPr id="705" name="Google Shape;705;p6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3" name="Google Shape;713;p6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2018 Pivotal Software, Inc. All rights Reserved.</a:t>
            </a:r>
            <a:endParaRPr sz="600" b="0" i="0" u="none" strike="noStrike" cap="none">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137382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7"/>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Agenda</a:t>
            </a:r>
            <a:endParaRPr/>
          </a:p>
        </p:txBody>
      </p:sp>
      <p:sp>
        <p:nvSpPr>
          <p:cNvPr id="455" name="Google Shape;455;p77"/>
          <p:cNvSpPr txBox="1">
            <a:spLocks noGrp="1"/>
          </p:cNvSpPr>
          <p:nvPr>
            <p:ph type="body" idx="1"/>
          </p:nvPr>
        </p:nvSpPr>
        <p:spPr>
          <a:xfrm>
            <a:off x="366716" y="1074738"/>
            <a:ext cx="8410575" cy="3382962"/>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accent1"/>
              </a:buClr>
              <a:buSzPts val="2000"/>
              <a:buFont typeface="Noto Sans Symbols"/>
              <a:buChar char="•"/>
            </a:pPr>
            <a:r>
              <a:rPr lang="en-US" sz="2000"/>
              <a:t>Why MADlib® ?</a:t>
            </a:r>
            <a:endParaRPr/>
          </a:p>
          <a:p>
            <a:pPr marL="228600" lvl="0" indent="-228600" algn="l" rtl="0">
              <a:spcBef>
                <a:spcPts val="1200"/>
              </a:spcBef>
              <a:spcAft>
                <a:spcPts val="0"/>
              </a:spcAft>
              <a:buClr>
                <a:schemeClr val="accent1"/>
              </a:buClr>
              <a:buSzPts val="2000"/>
              <a:buFont typeface="Noto Sans Symbols"/>
              <a:buChar char="•"/>
            </a:pPr>
            <a:r>
              <a:rPr lang="en-US" sz="2000"/>
              <a:t>What is MADlib® </a:t>
            </a:r>
            <a:endParaRPr sz="2000"/>
          </a:p>
          <a:p>
            <a:pPr marL="228600" lvl="0" indent="-228600" algn="l" rtl="0">
              <a:spcBef>
                <a:spcPts val="1200"/>
              </a:spcBef>
              <a:spcAft>
                <a:spcPts val="0"/>
              </a:spcAft>
              <a:buClr>
                <a:schemeClr val="accent1"/>
              </a:buClr>
              <a:buSzPts val="2000"/>
              <a:buFont typeface="Noto Sans Symbols"/>
              <a:buChar char="•"/>
            </a:pPr>
            <a:r>
              <a:rPr lang="en-US" sz="2000"/>
              <a:t>Current MADlib® routines</a:t>
            </a:r>
            <a:endParaRPr sz="2000"/>
          </a:p>
          <a:p>
            <a:pPr marL="228600" lvl="0" indent="-228600" algn="l" rtl="0">
              <a:spcBef>
                <a:spcPts val="1200"/>
              </a:spcBef>
              <a:spcAft>
                <a:spcPts val="0"/>
              </a:spcAft>
              <a:buClr>
                <a:schemeClr val="accent1"/>
              </a:buClr>
              <a:buSzPts val="2000"/>
              <a:buFont typeface="Noto Sans Symbols"/>
              <a:buChar char="•"/>
            </a:pPr>
            <a:r>
              <a:rPr lang="en-US" sz="2000"/>
              <a:t>Small examples</a:t>
            </a:r>
            <a:endParaRPr sz="20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8"/>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Why MADlib® ?</a:t>
            </a:r>
            <a:endParaRPr/>
          </a:p>
        </p:txBody>
      </p:sp>
      <p:sp>
        <p:nvSpPr>
          <p:cNvPr id="461" name="Google Shape;461;p78"/>
          <p:cNvSpPr txBox="1">
            <a:spLocks noGrp="1"/>
          </p:cNvSpPr>
          <p:nvPr>
            <p:ph type="body" idx="1"/>
          </p:nvPr>
        </p:nvSpPr>
        <p:spPr>
          <a:xfrm>
            <a:off x="366716" y="1074738"/>
            <a:ext cx="8410575" cy="3382962"/>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accent1"/>
              </a:buClr>
              <a:buSzPts val="2400"/>
              <a:buFont typeface="Noto Sans Symbols"/>
              <a:buChar char="•"/>
            </a:pPr>
            <a:r>
              <a:rPr lang="en-US"/>
              <a:t>Most analytics is done by pulling the data to the analytic engine</a:t>
            </a:r>
            <a:endParaRPr/>
          </a:p>
          <a:p>
            <a:pPr marL="742950" lvl="1" indent="-285750" algn="l" rtl="0">
              <a:spcBef>
                <a:spcPts val="300"/>
              </a:spcBef>
              <a:spcAft>
                <a:spcPts val="0"/>
              </a:spcAft>
              <a:buSzPts val="2000"/>
              <a:buChar char="–"/>
            </a:pPr>
            <a:r>
              <a:rPr lang="en-US"/>
              <a:t>Some engines only accommodate in memory data</a:t>
            </a:r>
            <a:endParaRPr/>
          </a:p>
          <a:p>
            <a:pPr marL="742950" lvl="1" indent="-285750" algn="l" rtl="0">
              <a:spcBef>
                <a:spcPts val="300"/>
              </a:spcBef>
              <a:spcAft>
                <a:spcPts val="0"/>
              </a:spcAft>
              <a:buSzPts val="2000"/>
              <a:buChar char="–"/>
            </a:pPr>
            <a:r>
              <a:rPr lang="en-US"/>
              <a:t>Sample data is the fall back – often not satisfactory</a:t>
            </a:r>
            <a:endParaRPr/>
          </a:p>
          <a:p>
            <a:pPr marL="742950" lvl="1" indent="-285750" algn="l" rtl="0">
              <a:spcBef>
                <a:spcPts val="300"/>
              </a:spcBef>
              <a:spcAft>
                <a:spcPts val="0"/>
              </a:spcAft>
              <a:buSzPts val="2000"/>
              <a:buChar char="–"/>
            </a:pPr>
            <a:r>
              <a:rPr lang="en-US"/>
              <a:t>Time to pull often outweighs analytic processing time</a:t>
            </a:r>
            <a:endParaRPr/>
          </a:p>
          <a:p>
            <a:pPr marL="228600" lvl="0" indent="-228600" algn="l" rtl="0">
              <a:spcBef>
                <a:spcPts val="1200"/>
              </a:spcBef>
              <a:spcAft>
                <a:spcPts val="0"/>
              </a:spcAft>
              <a:buClr>
                <a:schemeClr val="accent1"/>
              </a:buClr>
              <a:buSzPts val="2400"/>
              <a:buFont typeface="Noto Sans Symbols"/>
              <a:buChar char="•"/>
            </a:pPr>
            <a:r>
              <a:rPr lang="en-US"/>
              <a:t>Developers sometimes write their own code</a:t>
            </a:r>
            <a:endParaRPr/>
          </a:p>
          <a:p>
            <a:pPr marL="228600" lvl="0" indent="-228600" algn="l" rtl="0">
              <a:spcBef>
                <a:spcPts val="1200"/>
              </a:spcBef>
              <a:spcAft>
                <a:spcPts val="0"/>
              </a:spcAft>
              <a:buClr>
                <a:schemeClr val="accent1"/>
              </a:buClr>
              <a:buSzPts val="2400"/>
              <a:buFont typeface="Noto Sans Symbols"/>
              <a:buChar char="•"/>
            </a:pPr>
            <a:r>
              <a:rPr lang="en-US"/>
              <a:t>There is a better way</a:t>
            </a:r>
            <a:endParaRPr/>
          </a:p>
          <a:p>
            <a:pPr marL="742950" lvl="1" indent="-158750" algn="l" rtl="0">
              <a:spcBef>
                <a:spcPts val="300"/>
              </a:spcBef>
              <a:spcAft>
                <a:spcPts val="0"/>
              </a:spcAft>
              <a:buSzPts val="2000"/>
              <a:buNone/>
            </a:pPr>
            <a:endParaRPr/>
          </a:p>
          <a:p>
            <a:pPr marL="742950" lvl="1" indent="-158750" algn="l" rtl="0">
              <a:spcBef>
                <a:spcPts val="300"/>
              </a:spcBef>
              <a:spcAft>
                <a:spcPts val="0"/>
              </a:spcAft>
              <a:buSzPts val="2000"/>
              <a:buNone/>
            </a:pP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9"/>
          <p:cNvSpPr txBox="1">
            <a:spLocks noGrp="1"/>
          </p:cNvSpPr>
          <p:nvPr>
            <p:ph type="title"/>
          </p:nvPr>
        </p:nvSpPr>
        <p:spPr>
          <a:xfrm>
            <a:off x="1750359" y="325440"/>
            <a:ext cx="504165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Scalable, In-Database </a:t>
            </a:r>
            <a:br>
              <a:rPr lang="en-US"/>
            </a:br>
            <a:r>
              <a:rPr lang="en-US"/>
              <a:t>Machine Learning</a:t>
            </a:r>
            <a:endParaRPr/>
          </a:p>
        </p:txBody>
      </p:sp>
      <p:grpSp>
        <p:nvGrpSpPr>
          <p:cNvPr id="468" name="Google Shape;468;p79"/>
          <p:cNvGrpSpPr/>
          <p:nvPr/>
        </p:nvGrpSpPr>
        <p:grpSpPr>
          <a:xfrm>
            <a:off x="6174520" y="171342"/>
            <a:ext cx="2706210" cy="852732"/>
            <a:chOff x="4736643" y="52405"/>
            <a:chExt cx="2706210" cy="852732"/>
          </a:xfrm>
        </p:grpSpPr>
        <p:pic>
          <p:nvPicPr>
            <p:cNvPr id="469" name="Google Shape;469;p79"/>
            <p:cNvPicPr preferRelativeResize="0"/>
            <p:nvPr/>
          </p:nvPicPr>
          <p:blipFill rotWithShape="1">
            <a:blip r:embed="rId3">
              <a:alphaModFix/>
            </a:blip>
            <a:srcRect/>
            <a:stretch/>
          </p:blipFill>
          <p:spPr>
            <a:xfrm>
              <a:off x="4736643" y="52405"/>
              <a:ext cx="774762" cy="842963"/>
            </a:xfrm>
            <a:prstGeom prst="rect">
              <a:avLst/>
            </a:prstGeom>
            <a:noFill/>
            <a:ln>
              <a:noFill/>
            </a:ln>
          </p:spPr>
        </p:pic>
        <p:pic>
          <p:nvPicPr>
            <p:cNvPr id="470" name="Google Shape;470;p79"/>
            <p:cNvPicPr preferRelativeResize="0"/>
            <p:nvPr/>
          </p:nvPicPr>
          <p:blipFill rotWithShape="1">
            <a:blip r:embed="rId4">
              <a:alphaModFix/>
            </a:blip>
            <a:srcRect/>
            <a:stretch/>
          </p:blipFill>
          <p:spPr>
            <a:xfrm>
              <a:off x="5511405" y="62174"/>
              <a:ext cx="872971" cy="842963"/>
            </a:xfrm>
            <a:prstGeom prst="rect">
              <a:avLst/>
            </a:prstGeom>
            <a:noFill/>
            <a:ln>
              <a:noFill/>
            </a:ln>
          </p:spPr>
        </p:pic>
        <p:pic>
          <p:nvPicPr>
            <p:cNvPr id="471" name="Google Shape;471;p79"/>
            <p:cNvPicPr preferRelativeResize="0"/>
            <p:nvPr/>
          </p:nvPicPr>
          <p:blipFill rotWithShape="1">
            <a:blip r:embed="rId5">
              <a:alphaModFix/>
            </a:blip>
            <a:srcRect/>
            <a:stretch/>
          </p:blipFill>
          <p:spPr>
            <a:xfrm>
              <a:off x="6384376" y="62174"/>
              <a:ext cx="1058477" cy="842963"/>
            </a:xfrm>
            <a:prstGeom prst="rect">
              <a:avLst/>
            </a:prstGeom>
            <a:noFill/>
            <a:ln>
              <a:noFill/>
            </a:ln>
          </p:spPr>
        </p:pic>
      </p:grpSp>
      <p:sp>
        <p:nvSpPr>
          <p:cNvPr id="472" name="Google Shape;472;p79"/>
          <p:cNvSpPr txBox="1"/>
          <p:nvPr/>
        </p:nvSpPr>
        <p:spPr>
          <a:xfrm>
            <a:off x="2039090" y="3475750"/>
            <a:ext cx="4875693" cy="954107"/>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285750" marR="0" lvl="0" indent="-285750" algn="l" rtl="0">
              <a:spcBef>
                <a:spcPts val="0"/>
              </a:spcBef>
              <a:spcAft>
                <a:spcPts val="0"/>
              </a:spcAft>
              <a:buClr>
                <a:srgbClr val="005D7A"/>
              </a:buClr>
              <a:buSzPts val="1400"/>
              <a:buFont typeface="Arial"/>
              <a:buChar char="•"/>
            </a:pPr>
            <a:r>
              <a:rPr lang="en-US" sz="1400" b="0" i="0" u="none" strike="noStrike" cap="none">
                <a:solidFill>
                  <a:srgbClr val="005D7A"/>
                </a:solidFill>
                <a:latin typeface="Arial"/>
                <a:ea typeface="Arial"/>
                <a:cs typeface="Arial"/>
                <a:sym typeface="Arial"/>
              </a:rPr>
              <a:t>Open Source Apache Top Level Progress</a:t>
            </a:r>
            <a:endParaRPr/>
          </a:p>
          <a:p>
            <a:pPr marL="285750" marR="0" lvl="0" indent="-285750" algn="l" rtl="0">
              <a:spcBef>
                <a:spcPts val="0"/>
              </a:spcBef>
              <a:spcAft>
                <a:spcPts val="0"/>
              </a:spcAft>
              <a:buClr>
                <a:srgbClr val="005D7A"/>
              </a:buClr>
              <a:buSzPts val="1400"/>
              <a:buFont typeface="Arial"/>
              <a:buChar char="•"/>
            </a:pPr>
            <a:r>
              <a:rPr lang="en-US" sz="1400" b="0" i="0" u="none" strike="noStrike" cap="none">
                <a:solidFill>
                  <a:srgbClr val="005D7A"/>
                </a:solidFill>
                <a:latin typeface="Arial"/>
                <a:ea typeface="Arial"/>
                <a:cs typeface="Arial"/>
                <a:sym typeface="Arial"/>
              </a:rPr>
              <a:t>Works on Greenplum and PostgreSQL</a:t>
            </a:r>
            <a:endParaRPr sz="1400" b="0" i="0" u="none" strike="noStrike" cap="none">
              <a:solidFill>
                <a:srgbClr val="005D7A"/>
              </a:solidFill>
              <a:latin typeface="Arial"/>
              <a:ea typeface="Arial"/>
              <a:cs typeface="Arial"/>
              <a:sym typeface="Arial"/>
            </a:endParaRPr>
          </a:p>
          <a:p>
            <a:pPr marL="285750" marR="0" lvl="0" indent="-285750" algn="l" rtl="0">
              <a:spcBef>
                <a:spcPts val="0"/>
              </a:spcBef>
              <a:spcAft>
                <a:spcPts val="0"/>
              </a:spcAft>
              <a:buClr>
                <a:srgbClr val="005D7A"/>
              </a:buClr>
              <a:buSzPts val="1400"/>
              <a:buFont typeface="Arial"/>
              <a:buChar char="•"/>
            </a:pPr>
            <a:r>
              <a:rPr lang="en-US" sz="1400" b="0" i="0" u="none" strike="noStrike" cap="none">
                <a:solidFill>
                  <a:srgbClr val="005D7A"/>
                </a:solidFill>
                <a:latin typeface="Arial"/>
                <a:ea typeface="Arial"/>
                <a:cs typeface="Arial"/>
                <a:sym typeface="Arial"/>
              </a:rPr>
              <a:t>In active development by Pivotal</a:t>
            </a:r>
            <a:endParaRPr/>
          </a:p>
          <a:p>
            <a:pPr marL="285750" marR="0" lvl="0" indent="-285750" algn="l" rtl="0">
              <a:spcBef>
                <a:spcPts val="0"/>
              </a:spcBef>
              <a:spcAft>
                <a:spcPts val="0"/>
              </a:spcAft>
              <a:buClr>
                <a:srgbClr val="005D7A"/>
              </a:buClr>
              <a:buSzPts val="1400"/>
              <a:buFont typeface="Arial"/>
              <a:buChar char="•"/>
            </a:pPr>
            <a:r>
              <a:rPr lang="en-US" sz="1400" b="0" i="0" u="none" strike="noStrike" cap="none">
                <a:solidFill>
                  <a:srgbClr val="005D7A"/>
                </a:solidFill>
                <a:latin typeface="Arial"/>
                <a:ea typeface="Arial"/>
                <a:cs typeface="Arial"/>
                <a:sym typeface="Arial"/>
              </a:rPr>
              <a:t>Downloads and Docs: </a:t>
            </a:r>
            <a:r>
              <a:rPr lang="en-US" sz="1200" b="0" i="0" u="sng" strike="noStrike" cap="none">
                <a:solidFill>
                  <a:schemeClr val="hlink"/>
                </a:solidFill>
                <a:latin typeface="Arial"/>
                <a:ea typeface="Arial"/>
                <a:cs typeface="Arial"/>
                <a:sym typeface="Arial"/>
                <a:hlinkClick r:id="rId6"/>
              </a:rPr>
              <a:t>http://madlib.apache.org/</a:t>
            </a:r>
            <a:endParaRPr sz="1200" b="0" i="0" u="none" strike="noStrike" cap="none">
              <a:solidFill>
                <a:srgbClr val="005D7A"/>
              </a:solidFill>
              <a:latin typeface="Arial"/>
              <a:ea typeface="Arial"/>
              <a:cs typeface="Arial"/>
              <a:sym typeface="Arial"/>
            </a:endParaRPr>
          </a:p>
        </p:txBody>
      </p:sp>
      <p:pic>
        <p:nvPicPr>
          <p:cNvPr id="473" name="Google Shape;473;p79" descr="MADlib.tiff"/>
          <p:cNvPicPr preferRelativeResize="0"/>
          <p:nvPr/>
        </p:nvPicPr>
        <p:blipFill rotWithShape="1">
          <a:blip r:embed="rId7">
            <a:alphaModFix/>
          </a:blip>
          <a:srcRect/>
          <a:stretch/>
        </p:blipFill>
        <p:spPr>
          <a:xfrm>
            <a:off x="1372947" y="1561529"/>
            <a:ext cx="6207979" cy="1680613"/>
          </a:xfrm>
          <a:prstGeom prst="rect">
            <a:avLst/>
          </a:prstGeom>
          <a:noFill/>
          <a:ln>
            <a:noFill/>
          </a:ln>
        </p:spPr>
      </p:pic>
      <p:pic>
        <p:nvPicPr>
          <p:cNvPr id="474" name="Google Shape;474;p79" descr="MADlib logo blue.png"/>
          <p:cNvPicPr preferRelativeResize="0"/>
          <p:nvPr/>
        </p:nvPicPr>
        <p:blipFill rotWithShape="1">
          <a:blip r:embed="rId8">
            <a:alphaModFix/>
          </a:blip>
          <a:srcRect/>
          <a:stretch/>
        </p:blipFill>
        <p:spPr>
          <a:xfrm>
            <a:off x="226645" y="116089"/>
            <a:ext cx="1308593" cy="13085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0"/>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40"/>
              <a:buFont typeface="Arial"/>
              <a:buNone/>
            </a:pPr>
            <a:r>
              <a:rPr lang="en-US" sz="3240"/>
              <a:t>MADlib Advantages</a:t>
            </a:r>
            <a:endParaRPr sz="3240"/>
          </a:p>
        </p:txBody>
      </p:sp>
      <p:sp>
        <p:nvSpPr>
          <p:cNvPr id="481" name="Google Shape;481;p80"/>
          <p:cNvSpPr txBox="1">
            <a:spLocks noGrp="1"/>
          </p:cNvSpPr>
          <p:nvPr>
            <p:ph type="body" idx="1"/>
          </p:nvPr>
        </p:nvSpPr>
        <p:spPr>
          <a:xfrm>
            <a:off x="2728913" y="1074738"/>
            <a:ext cx="6048376" cy="3382962"/>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2400"/>
              <a:buChar char="•"/>
            </a:pPr>
            <a:r>
              <a:rPr lang="en-US"/>
              <a:t>Better parallelism</a:t>
            </a:r>
            <a:endParaRPr/>
          </a:p>
          <a:p>
            <a:pPr marL="742950" lvl="1" indent="-285750" algn="l" rtl="0">
              <a:lnSpc>
                <a:spcPct val="90000"/>
              </a:lnSpc>
              <a:spcBef>
                <a:spcPts val="200"/>
              </a:spcBef>
              <a:spcAft>
                <a:spcPts val="0"/>
              </a:spcAft>
              <a:buSzPts val="1800"/>
              <a:buChar char="–"/>
            </a:pPr>
            <a:r>
              <a:rPr lang="en-US" sz="1800"/>
              <a:t>Algorithms designed to leverage MPP and Hadoop architecture</a:t>
            </a:r>
            <a:endParaRPr/>
          </a:p>
          <a:p>
            <a:pPr marL="228600" lvl="0" indent="-228600" algn="l" rtl="0">
              <a:lnSpc>
                <a:spcPct val="90000"/>
              </a:lnSpc>
              <a:spcBef>
                <a:spcPts val="200"/>
              </a:spcBef>
              <a:spcAft>
                <a:spcPts val="0"/>
              </a:spcAft>
              <a:buSzPts val="2400"/>
              <a:buChar char="•"/>
            </a:pPr>
            <a:r>
              <a:rPr lang="en-US"/>
              <a:t>Better scalability</a:t>
            </a:r>
            <a:endParaRPr/>
          </a:p>
          <a:p>
            <a:pPr marL="742950" lvl="1" indent="-285750" algn="l" rtl="0">
              <a:lnSpc>
                <a:spcPct val="90000"/>
              </a:lnSpc>
              <a:spcBef>
                <a:spcPts val="200"/>
              </a:spcBef>
              <a:spcAft>
                <a:spcPts val="0"/>
              </a:spcAft>
              <a:buSzPts val="1800"/>
              <a:buChar char="–"/>
            </a:pPr>
            <a:r>
              <a:rPr lang="en-US" sz="1800"/>
              <a:t>Algorithms scale as your data set scales</a:t>
            </a:r>
            <a:endParaRPr/>
          </a:p>
          <a:p>
            <a:pPr marL="228600" lvl="0" indent="-228600" algn="l" rtl="0">
              <a:lnSpc>
                <a:spcPct val="90000"/>
              </a:lnSpc>
              <a:spcBef>
                <a:spcPts val="200"/>
              </a:spcBef>
              <a:spcAft>
                <a:spcPts val="0"/>
              </a:spcAft>
              <a:buSzPts val="2400"/>
              <a:buChar char="•"/>
            </a:pPr>
            <a:r>
              <a:rPr lang="en-US"/>
              <a:t>Better predictive accuracy</a:t>
            </a:r>
            <a:endParaRPr/>
          </a:p>
          <a:p>
            <a:pPr marL="742950" lvl="1" indent="-285750" algn="l" rtl="0">
              <a:lnSpc>
                <a:spcPct val="90000"/>
              </a:lnSpc>
              <a:spcBef>
                <a:spcPts val="200"/>
              </a:spcBef>
              <a:spcAft>
                <a:spcPts val="0"/>
              </a:spcAft>
              <a:buSzPts val="1800"/>
              <a:buChar char="–"/>
            </a:pPr>
            <a:r>
              <a:rPr lang="en-US" sz="1800"/>
              <a:t>Can use all data, not a sample</a:t>
            </a:r>
            <a:endParaRPr/>
          </a:p>
          <a:p>
            <a:pPr marL="228600" lvl="0" indent="-228600" algn="l" rtl="0">
              <a:lnSpc>
                <a:spcPct val="90000"/>
              </a:lnSpc>
              <a:spcBef>
                <a:spcPts val="200"/>
              </a:spcBef>
              <a:spcAft>
                <a:spcPts val="0"/>
              </a:spcAft>
              <a:buSzPts val="2400"/>
              <a:buChar char="•"/>
            </a:pPr>
            <a:r>
              <a:rPr lang="en-US"/>
              <a:t>Open source</a:t>
            </a:r>
            <a:endParaRPr/>
          </a:p>
          <a:p>
            <a:pPr marL="742950" lvl="1" indent="-285750" algn="l" rtl="0">
              <a:lnSpc>
                <a:spcPct val="90000"/>
              </a:lnSpc>
              <a:spcBef>
                <a:spcPts val="200"/>
              </a:spcBef>
              <a:spcAft>
                <a:spcPts val="0"/>
              </a:spcAft>
              <a:buSzPts val="1800"/>
              <a:buChar char="–"/>
            </a:pPr>
            <a:r>
              <a:rPr lang="en-US" sz="1800"/>
              <a:t>Available for customization and optimization by user if desired</a:t>
            </a:r>
            <a:endParaRPr/>
          </a:p>
        </p:txBody>
      </p:sp>
      <p:pic>
        <p:nvPicPr>
          <p:cNvPr id="482" name="Google Shape;482;p80" descr="MADlib logo blue.png"/>
          <p:cNvPicPr preferRelativeResize="0"/>
          <p:nvPr/>
        </p:nvPicPr>
        <p:blipFill rotWithShape="1">
          <a:blip r:embed="rId3">
            <a:alphaModFix/>
          </a:blip>
          <a:srcRect/>
          <a:stretch/>
        </p:blipFill>
        <p:spPr>
          <a:xfrm>
            <a:off x="723946" y="1813496"/>
            <a:ext cx="1567061" cy="1567061"/>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1"/>
          <p:cNvSpPr txBox="1">
            <a:spLocks noGrp="1"/>
          </p:cNvSpPr>
          <p:nvPr>
            <p:ph type="title"/>
          </p:nvPr>
        </p:nvSpPr>
        <p:spPr>
          <a:xfrm>
            <a:off x="341317" y="156106"/>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80"/>
              <a:buFont typeface="Arial"/>
              <a:buNone/>
            </a:pPr>
            <a:r>
              <a:rPr lang="en-US" sz="2880"/>
              <a:t>Performing a linear regression on 10 million rows in seconds</a:t>
            </a:r>
            <a:endParaRPr/>
          </a:p>
        </p:txBody>
      </p:sp>
      <p:sp>
        <p:nvSpPr>
          <p:cNvPr id="489" name="Google Shape;489;p8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2C95DD"/>
              </a:buClr>
              <a:buSzPts val="1400"/>
              <a:buFont typeface="Arial"/>
              <a:buNone/>
            </a:pPr>
            <a:r>
              <a:rPr lang="en-US" sz="1400" b="0" i="0" u="none" strike="noStrike" cap="none">
                <a:solidFill>
                  <a:schemeClr val="dk1"/>
                </a:solidFill>
                <a:latin typeface="Arial"/>
                <a:ea typeface="Arial"/>
                <a:cs typeface="Arial"/>
                <a:sym typeface="Arial"/>
              </a:rPr>
              <a:t>Hellerstein, Joseph M., et al. "The MADlib analytics library: or MAD skills, the SQL." Proceedings of the VLDB Endowment 5.12 (2012): 1700-1711.</a:t>
            </a:r>
            <a:endParaRPr/>
          </a:p>
        </p:txBody>
      </p:sp>
      <p:pic>
        <p:nvPicPr>
          <p:cNvPr id="490" name="Google Shape;490;p81" descr="Screen shot 2013-01-28 at 1.55.50 AM.png"/>
          <p:cNvPicPr preferRelativeResize="0"/>
          <p:nvPr/>
        </p:nvPicPr>
        <p:blipFill rotWithShape="1">
          <a:blip r:embed="rId3">
            <a:alphaModFix/>
          </a:blip>
          <a:srcRect/>
          <a:stretch/>
        </p:blipFill>
        <p:spPr>
          <a:xfrm>
            <a:off x="2184406" y="773113"/>
            <a:ext cx="5017008" cy="3151632"/>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5" name="Google Shape;495;p82"/>
          <p:cNvGrpSpPr/>
          <p:nvPr/>
        </p:nvGrpSpPr>
        <p:grpSpPr>
          <a:xfrm>
            <a:off x="3918342" y="271463"/>
            <a:ext cx="5014913" cy="533400"/>
            <a:chOff x="3872530" y="300038"/>
            <a:chExt cx="5014295" cy="533400"/>
          </a:xfrm>
        </p:grpSpPr>
        <p:pic>
          <p:nvPicPr>
            <p:cNvPr id="496" name="Google Shape;496;p82"/>
            <p:cNvPicPr preferRelativeResize="0"/>
            <p:nvPr/>
          </p:nvPicPr>
          <p:blipFill rotWithShape="1">
            <a:blip r:embed="rId3">
              <a:alphaModFix/>
            </a:blip>
            <a:srcRect/>
            <a:stretch/>
          </p:blipFill>
          <p:spPr>
            <a:xfrm>
              <a:off x="3872530" y="367082"/>
              <a:ext cx="863600" cy="426244"/>
            </a:xfrm>
            <a:prstGeom prst="rect">
              <a:avLst/>
            </a:prstGeom>
            <a:noFill/>
            <a:ln>
              <a:noFill/>
            </a:ln>
          </p:spPr>
        </p:pic>
        <p:pic>
          <p:nvPicPr>
            <p:cNvPr id="497" name="Google Shape;497;p82"/>
            <p:cNvPicPr preferRelativeResize="0"/>
            <p:nvPr/>
          </p:nvPicPr>
          <p:blipFill rotWithShape="1">
            <a:blip r:embed="rId4">
              <a:alphaModFix/>
            </a:blip>
            <a:srcRect/>
            <a:stretch/>
          </p:blipFill>
          <p:spPr>
            <a:xfrm>
              <a:off x="6985000" y="377428"/>
              <a:ext cx="884238" cy="441722"/>
            </a:xfrm>
            <a:prstGeom prst="rect">
              <a:avLst/>
            </a:prstGeom>
            <a:noFill/>
            <a:ln>
              <a:noFill/>
            </a:ln>
          </p:spPr>
        </p:pic>
        <p:pic>
          <p:nvPicPr>
            <p:cNvPr id="498" name="Google Shape;498;p82"/>
            <p:cNvPicPr preferRelativeResize="0"/>
            <p:nvPr/>
          </p:nvPicPr>
          <p:blipFill rotWithShape="1">
            <a:blip r:embed="rId5">
              <a:alphaModFix/>
            </a:blip>
            <a:srcRect/>
            <a:stretch/>
          </p:blipFill>
          <p:spPr>
            <a:xfrm>
              <a:off x="8062913" y="386954"/>
              <a:ext cx="823912" cy="446484"/>
            </a:xfrm>
            <a:prstGeom prst="rect">
              <a:avLst/>
            </a:prstGeom>
            <a:noFill/>
            <a:ln>
              <a:noFill/>
            </a:ln>
          </p:spPr>
        </p:pic>
        <p:pic>
          <p:nvPicPr>
            <p:cNvPr id="499" name="Google Shape;499;p82"/>
            <p:cNvPicPr preferRelativeResize="0"/>
            <p:nvPr/>
          </p:nvPicPr>
          <p:blipFill rotWithShape="1">
            <a:blip r:embed="rId6">
              <a:alphaModFix/>
            </a:blip>
            <a:srcRect t="9499" r="48384"/>
            <a:stretch/>
          </p:blipFill>
          <p:spPr>
            <a:xfrm>
              <a:off x="6149975" y="371475"/>
              <a:ext cx="725488" cy="446485"/>
            </a:xfrm>
            <a:prstGeom prst="rect">
              <a:avLst/>
            </a:prstGeom>
            <a:noFill/>
            <a:ln>
              <a:noFill/>
            </a:ln>
          </p:spPr>
        </p:pic>
        <p:pic>
          <p:nvPicPr>
            <p:cNvPr id="500" name="Google Shape;500;p82"/>
            <p:cNvPicPr preferRelativeResize="0"/>
            <p:nvPr/>
          </p:nvPicPr>
          <p:blipFill rotWithShape="1">
            <a:blip r:embed="rId7">
              <a:alphaModFix/>
            </a:blip>
            <a:srcRect l="5637" t="10977" r="10001" b="7977"/>
            <a:stretch/>
          </p:blipFill>
          <p:spPr>
            <a:xfrm>
              <a:off x="5154613" y="300038"/>
              <a:ext cx="849312" cy="517922"/>
            </a:xfrm>
            <a:prstGeom prst="rect">
              <a:avLst/>
            </a:prstGeom>
            <a:noFill/>
            <a:ln>
              <a:noFill/>
            </a:ln>
          </p:spPr>
        </p:pic>
      </p:grpSp>
      <p:sp>
        <p:nvSpPr>
          <p:cNvPr id="501" name="Google Shape;501;p82"/>
          <p:cNvSpPr txBox="1">
            <a:spLocks noGrp="1"/>
          </p:cNvSpPr>
          <p:nvPr>
            <p:ph type="title"/>
          </p:nvPr>
        </p:nvSpPr>
        <p:spPr>
          <a:xfrm>
            <a:off x="1481125" y="152401"/>
            <a:ext cx="4669099" cy="690563"/>
          </a:xfrm>
          <a:prstGeom prst="rect">
            <a:avLst/>
          </a:prstGeom>
          <a:noFill/>
          <a:ln>
            <a:noFill/>
          </a:ln>
        </p:spPr>
        <p:txBody>
          <a:bodyPr spcFirstLastPara="1" wrap="square" lIns="0" tIns="0" rIns="0" bIns="0" anchor="t" anchorCtr="0">
            <a:noAutofit/>
          </a:bodyPr>
          <a:lstStyle/>
          <a:p>
            <a:pPr lvl="0"/>
            <a:r>
              <a:rPr lang="en-US" dirty="0">
                <a:solidFill>
                  <a:schemeClr val="folHlink"/>
                </a:solidFill>
              </a:rPr>
              <a:t>™ </a:t>
            </a:r>
            <a:r>
              <a:rPr lang="en-US" dirty="0">
                <a:latin typeface="Arial"/>
                <a:ea typeface="Arial"/>
                <a:cs typeface="Arial"/>
                <a:sym typeface="Arial"/>
              </a:rPr>
              <a:t>Functions</a:t>
            </a:r>
            <a:endParaRPr b="1" dirty="0">
              <a:latin typeface="Arial"/>
              <a:ea typeface="Arial"/>
              <a:cs typeface="Arial"/>
              <a:sym typeface="Arial"/>
            </a:endParaRPr>
          </a:p>
        </p:txBody>
      </p:sp>
      <p:sp>
        <p:nvSpPr>
          <p:cNvPr id="502" name="Google Shape;502;p82"/>
          <p:cNvSpPr/>
          <p:nvPr/>
        </p:nvSpPr>
        <p:spPr>
          <a:xfrm>
            <a:off x="501559" y="1485607"/>
            <a:ext cx="2515462" cy="3016210"/>
          </a:xfrm>
          <a:prstGeom prst="rect">
            <a:avLst/>
          </a:prstGeom>
          <a:solidFill>
            <a:schemeClr val="lt1"/>
          </a:solidFill>
          <a:ln w="12700" cap="flat" cmpd="sng">
            <a:solidFill>
              <a:srgbClr val="4D4D4D"/>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000" b="1" i="0" u="none" strike="noStrike" cap="none">
                <a:solidFill>
                  <a:srgbClr val="008881"/>
                </a:solidFill>
                <a:latin typeface="Arial"/>
                <a:ea typeface="Arial"/>
                <a:cs typeface="Arial"/>
                <a:sym typeface="Arial"/>
              </a:rPr>
              <a:t>Supervised Learning</a:t>
            </a:r>
            <a:endParaRPr/>
          </a:p>
          <a:p>
            <a:pPr marL="0" marR="0" lvl="0" indent="0" algn="just" rtl="0">
              <a:spcBef>
                <a:spcPts val="0"/>
              </a:spcBef>
              <a:spcAft>
                <a:spcPts val="0"/>
              </a:spcAft>
              <a:buNone/>
            </a:pPr>
            <a:r>
              <a:rPr lang="en-US" sz="1000" b="0" i="1" u="none" strike="noStrike" cap="none">
                <a:solidFill>
                  <a:schemeClr val="dk2"/>
                </a:solidFill>
                <a:latin typeface="Arial"/>
                <a:ea typeface="Arial"/>
                <a:cs typeface="Arial"/>
                <a:sym typeface="Arial"/>
              </a:rPr>
              <a:t>Regression Models</a:t>
            </a:r>
            <a:endParaRPr sz="1000" b="0" i="1" u="none" strike="noStrike" cap="none">
              <a:solidFill>
                <a:schemeClr val="dk2"/>
              </a:solidFill>
              <a:latin typeface="Arial"/>
              <a:ea typeface="Arial"/>
              <a:cs typeface="Arial"/>
              <a:sym typeface="Arial"/>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Cox Proportional Hazards Regression</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Elastic Net Regularization</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Generalized Linear Models</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Linear Regression</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Logistic Regression</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Marginal Effects</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Multinomial Regression</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Ordinal Regression</a:t>
            </a:r>
            <a:endParaRPr sz="1000" b="0" i="0" u="none" strike="noStrike" cap="none">
              <a:solidFill>
                <a:schemeClr val="dk1"/>
              </a:solidFill>
              <a:latin typeface="Arial"/>
              <a:ea typeface="Arial"/>
              <a:cs typeface="Arial"/>
              <a:sym typeface="Arial"/>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Robust Variance, Clustered Variance</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Support Vector Machines</a:t>
            </a:r>
            <a:endParaRPr/>
          </a:p>
          <a:p>
            <a:pPr marL="0" marR="0" lvl="0" indent="0" algn="just" rtl="0">
              <a:spcBef>
                <a:spcPts val="0"/>
              </a:spcBef>
              <a:spcAft>
                <a:spcPts val="0"/>
              </a:spcAft>
              <a:buNone/>
            </a:pPr>
            <a:r>
              <a:rPr lang="en-US" sz="1000" b="0" i="1" u="none" strike="noStrike" cap="none">
                <a:solidFill>
                  <a:schemeClr val="dk2"/>
                </a:solidFill>
                <a:latin typeface="Arial"/>
                <a:ea typeface="Arial"/>
                <a:cs typeface="Arial"/>
                <a:sym typeface="Arial"/>
              </a:rPr>
              <a:t>Tree Methods</a:t>
            </a:r>
            <a:endParaRPr sz="1000" b="0" i="1" u="none" strike="noStrike" cap="none">
              <a:solidFill>
                <a:schemeClr val="dk2"/>
              </a:solidFill>
              <a:latin typeface="Arial"/>
              <a:ea typeface="Arial"/>
              <a:cs typeface="Arial"/>
              <a:sym typeface="Arial"/>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Decision Tree</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Random Forest</a:t>
            </a:r>
            <a:endParaRPr/>
          </a:p>
          <a:p>
            <a:pPr marL="0" marR="0" lvl="0" indent="0" algn="just" rtl="0">
              <a:spcBef>
                <a:spcPts val="0"/>
              </a:spcBef>
              <a:spcAft>
                <a:spcPts val="0"/>
              </a:spcAft>
              <a:buNone/>
            </a:pPr>
            <a:r>
              <a:rPr lang="en-US" sz="1000" b="0" i="1" u="none" strike="noStrike" cap="none">
                <a:solidFill>
                  <a:schemeClr val="dk2"/>
                </a:solidFill>
                <a:latin typeface="Arial"/>
                <a:ea typeface="Arial"/>
                <a:cs typeface="Arial"/>
                <a:sym typeface="Arial"/>
              </a:rPr>
              <a:t>Other Methods</a:t>
            </a:r>
            <a:endParaRPr sz="1000" b="0" i="1" u="none" strike="noStrike" cap="none">
              <a:solidFill>
                <a:schemeClr val="dk2"/>
              </a:solidFill>
              <a:latin typeface="Arial"/>
              <a:ea typeface="Arial"/>
              <a:cs typeface="Arial"/>
              <a:sym typeface="Arial"/>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Conditional Random Field</a:t>
            </a:r>
            <a:endParaRPr/>
          </a:p>
          <a:p>
            <a:pPr marL="171450" marR="0" lvl="0" indent="-171450" algn="just"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Naïve Bayes</a:t>
            </a:r>
            <a:endParaRPr/>
          </a:p>
          <a:p>
            <a:pPr marL="171450" marR="0" lvl="0" indent="-107950" algn="just" rtl="0">
              <a:spcBef>
                <a:spcPts val="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sp>
        <p:nvSpPr>
          <p:cNvPr id="503" name="Google Shape;503;p82"/>
          <p:cNvSpPr/>
          <p:nvPr/>
        </p:nvSpPr>
        <p:spPr>
          <a:xfrm>
            <a:off x="3322770" y="1485607"/>
            <a:ext cx="2512287" cy="707886"/>
          </a:xfrm>
          <a:prstGeom prst="rect">
            <a:avLst/>
          </a:prstGeom>
          <a:noFill/>
          <a:ln w="12700" cap="flat" cmpd="sng">
            <a:solidFill>
              <a:srgbClr val="4D4D4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i="0" u="none" strike="noStrike" cap="none">
                <a:solidFill>
                  <a:srgbClr val="008881"/>
                </a:solidFill>
                <a:latin typeface="Arial"/>
                <a:ea typeface="Arial"/>
                <a:cs typeface="Arial"/>
                <a:sym typeface="Arial"/>
              </a:rPr>
              <a:t>Unsupervised Learning</a:t>
            </a:r>
            <a:endParaRPr sz="1000" b="1" i="0" u="none" strike="noStrike" cap="none">
              <a:solidFill>
                <a:srgbClr val="00888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Association Rules (Apriori)</a:t>
            </a:r>
            <a:endParaRPr sz="10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Clustering (K-means) </a:t>
            </a:r>
            <a:endParaRPr sz="10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Topic Modeling (LDA)</a:t>
            </a:r>
            <a:endParaRPr sz="1000" b="0" i="0" u="none" strike="noStrike" cap="none">
              <a:solidFill>
                <a:schemeClr val="dk1"/>
              </a:solidFill>
              <a:latin typeface="Arial"/>
              <a:ea typeface="Arial"/>
              <a:cs typeface="Arial"/>
              <a:sym typeface="Arial"/>
            </a:endParaRPr>
          </a:p>
        </p:txBody>
      </p:sp>
      <p:sp>
        <p:nvSpPr>
          <p:cNvPr id="504" name="Google Shape;504;p82"/>
          <p:cNvSpPr/>
          <p:nvPr/>
        </p:nvSpPr>
        <p:spPr>
          <a:xfrm>
            <a:off x="341935" y="1003324"/>
            <a:ext cx="8486114" cy="3599653"/>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505" name="Google Shape;505;p82"/>
          <p:cNvSpPr/>
          <p:nvPr/>
        </p:nvSpPr>
        <p:spPr>
          <a:xfrm>
            <a:off x="6145366" y="3018264"/>
            <a:ext cx="2512286" cy="1477328"/>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i="0" u="none" strike="noStrike" cap="none">
                <a:solidFill>
                  <a:srgbClr val="008881"/>
                </a:solidFill>
                <a:latin typeface="Arial"/>
                <a:ea typeface="Arial"/>
                <a:cs typeface="Arial"/>
                <a:sym typeface="Arial"/>
              </a:rPr>
              <a:t>Statistics</a:t>
            </a:r>
            <a:endParaRPr/>
          </a:p>
          <a:p>
            <a:pPr marL="0" marR="0" lvl="0" indent="0" algn="l" rtl="0">
              <a:spcBef>
                <a:spcPts val="0"/>
              </a:spcBef>
              <a:spcAft>
                <a:spcPts val="0"/>
              </a:spcAft>
              <a:buNone/>
            </a:pPr>
            <a:r>
              <a:rPr lang="en-US" sz="1000" b="0" i="1" u="none" strike="noStrike" cap="none">
                <a:solidFill>
                  <a:schemeClr val="dk2"/>
                </a:solidFill>
                <a:latin typeface="Arial"/>
                <a:ea typeface="Arial"/>
                <a:cs typeface="Arial"/>
                <a:sym typeface="Arial"/>
              </a:rPr>
              <a:t>Descriptive</a:t>
            </a:r>
            <a:endParaRPr sz="1000" b="1" i="0" u="none" strike="noStrike" cap="none">
              <a:solidFill>
                <a:schemeClr val="dk2"/>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Cardinality Estimators</a:t>
            </a:r>
            <a:endParaRPr sz="10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Correlation</a:t>
            </a:r>
            <a:endParaRPr sz="10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Summary</a:t>
            </a:r>
            <a:endParaRPr/>
          </a:p>
          <a:p>
            <a:pPr marL="0" marR="0" lvl="0" indent="0" algn="l" rtl="0">
              <a:spcBef>
                <a:spcPts val="0"/>
              </a:spcBef>
              <a:spcAft>
                <a:spcPts val="0"/>
              </a:spcAft>
              <a:buNone/>
            </a:pPr>
            <a:r>
              <a:rPr lang="en-US" sz="1000" b="0" i="1" u="none" strike="noStrike" cap="none">
                <a:solidFill>
                  <a:schemeClr val="dk2"/>
                </a:solidFill>
                <a:latin typeface="Arial"/>
                <a:ea typeface="Arial"/>
                <a:cs typeface="Arial"/>
                <a:sym typeface="Arial"/>
              </a:rPr>
              <a:t>Inferential</a:t>
            </a:r>
            <a:endParaRPr sz="1000" b="0" i="1" u="none" strike="noStrike" cap="none">
              <a:solidFill>
                <a:schemeClr val="dk2"/>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Hypothesis Tests</a:t>
            </a:r>
            <a:endParaRPr/>
          </a:p>
          <a:p>
            <a:pPr marL="0" marR="0" lvl="0" indent="0" algn="l" rtl="0">
              <a:spcBef>
                <a:spcPts val="0"/>
              </a:spcBef>
              <a:spcAft>
                <a:spcPts val="0"/>
              </a:spcAft>
              <a:buNone/>
            </a:pPr>
            <a:r>
              <a:rPr lang="en-US" sz="1000" b="0" i="1" u="none" strike="noStrike" cap="none">
                <a:solidFill>
                  <a:schemeClr val="dk2"/>
                </a:solidFill>
                <a:latin typeface="Arial"/>
                <a:ea typeface="Arial"/>
                <a:cs typeface="Arial"/>
                <a:sym typeface="Arial"/>
              </a:rPr>
              <a:t>Other Statistics</a:t>
            </a:r>
            <a:endParaRPr sz="1000" b="0" i="1" u="none" strike="noStrike" cap="none">
              <a:solidFill>
                <a:schemeClr val="dk2"/>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Probability Functions </a:t>
            </a:r>
            <a:endParaRPr sz="1000" b="0" i="0" u="none" strike="noStrike" cap="none">
              <a:solidFill>
                <a:schemeClr val="dk1"/>
              </a:solidFill>
              <a:latin typeface="Arial"/>
              <a:ea typeface="Arial"/>
              <a:cs typeface="Arial"/>
              <a:sym typeface="Arial"/>
            </a:endParaRPr>
          </a:p>
        </p:txBody>
      </p:sp>
      <p:sp>
        <p:nvSpPr>
          <p:cNvPr id="506" name="Google Shape;506;p82"/>
          <p:cNvSpPr/>
          <p:nvPr/>
        </p:nvSpPr>
        <p:spPr>
          <a:xfrm>
            <a:off x="3322770" y="3479930"/>
            <a:ext cx="2512287" cy="1015663"/>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i="0" u="none" strike="noStrike" cap="none">
                <a:solidFill>
                  <a:srgbClr val="008881"/>
                </a:solidFill>
                <a:latin typeface="Arial"/>
                <a:ea typeface="Arial"/>
                <a:cs typeface="Arial"/>
                <a:sym typeface="Arial"/>
              </a:rPr>
              <a:t>Other Modules</a:t>
            </a:r>
            <a:endParaRPr sz="1000">
              <a:solidFill>
                <a:srgbClr val="00888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Conjugate Gradient</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Linear Solvers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PMML Export</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Random Sampling</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Term Frequency for Text</a:t>
            </a:r>
            <a:endParaRPr sz="1000">
              <a:solidFill>
                <a:schemeClr val="dk1"/>
              </a:solidFill>
              <a:latin typeface="Arial"/>
              <a:ea typeface="Arial"/>
              <a:cs typeface="Arial"/>
              <a:sym typeface="Arial"/>
            </a:endParaRPr>
          </a:p>
        </p:txBody>
      </p:sp>
      <p:sp>
        <p:nvSpPr>
          <p:cNvPr id="507" name="Google Shape;507;p82"/>
          <p:cNvSpPr/>
          <p:nvPr/>
        </p:nvSpPr>
        <p:spPr>
          <a:xfrm>
            <a:off x="3322770" y="2366623"/>
            <a:ext cx="2512287" cy="400110"/>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008881"/>
                </a:solidFill>
                <a:latin typeface="Arial"/>
                <a:ea typeface="Arial"/>
                <a:cs typeface="Arial"/>
                <a:sym typeface="Arial"/>
              </a:rPr>
              <a:t>Time Series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ARIMA</a:t>
            </a:r>
            <a:endParaRPr sz="1000">
              <a:solidFill>
                <a:schemeClr val="dk1"/>
              </a:solidFill>
              <a:latin typeface="Arial"/>
              <a:ea typeface="Arial"/>
              <a:cs typeface="Arial"/>
              <a:sym typeface="Arial"/>
            </a:endParaRPr>
          </a:p>
        </p:txBody>
      </p:sp>
      <p:sp>
        <p:nvSpPr>
          <p:cNvPr id="508" name="Google Shape;508;p82"/>
          <p:cNvSpPr txBox="1"/>
          <p:nvPr/>
        </p:nvSpPr>
        <p:spPr>
          <a:xfrm>
            <a:off x="91247" y="4561079"/>
            <a:ext cx="713434"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i="1">
                <a:solidFill>
                  <a:schemeClr val="dk1"/>
                </a:solidFill>
                <a:latin typeface="Arial"/>
                <a:ea typeface="Arial"/>
                <a:cs typeface="Arial"/>
                <a:sym typeface="Arial"/>
              </a:rPr>
              <a:t>Aug 2015</a:t>
            </a:r>
            <a:endParaRPr sz="900" i="1">
              <a:solidFill>
                <a:schemeClr val="dk1"/>
              </a:solidFill>
              <a:latin typeface="Arial"/>
              <a:ea typeface="Arial"/>
              <a:cs typeface="Arial"/>
              <a:sym typeface="Arial"/>
            </a:endParaRPr>
          </a:p>
        </p:txBody>
      </p:sp>
      <p:sp>
        <p:nvSpPr>
          <p:cNvPr id="509" name="Google Shape;509;p82"/>
          <p:cNvSpPr/>
          <p:nvPr/>
        </p:nvSpPr>
        <p:spPr>
          <a:xfrm>
            <a:off x="6139171" y="1485608"/>
            <a:ext cx="2512286" cy="13234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008881"/>
                </a:solidFill>
                <a:latin typeface="Arial"/>
                <a:ea typeface="Arial"/>
                <a:cs typeface="Arial"/>
                <a:sym typeface="Arial"/>
              </a:rPr>
              <a:t>Data Types and Transformations</a:t>
            </a:r>
            <a:endParaRPr sz="1000">
              <a:solidFill>
                <a:srgbClr val="00888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Array Operations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Dimensionality Reduction (PCA)</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Encoding Categorical Variables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Matrix Operations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Matrix Factorization (SVD, Low Rank)</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Norms and Distance Functions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Sparse Vectors</a:t>
            </a:r>
            <a:endParaRPr/>
          </a:p>
        </p:txBody>
      </p:sp>
      <p:sp>
        <p:nvSpPr>
          <p:cNvPr id="510" name="Google Shape;510;p82"/>
          <p:cNvSpPr/>
          <p:nvPr/>
        </p:nvSpPr>
        <p:spPr>
          <a:xfrm>
            <a:off x="3322770" y="2929274"/>
            <a:ext cx="2512287" cy="400110"/>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rgbClr val="008881"/>
                </a:solidFill>
                <a:latin typeface="Arial"/>
                <a:ea typeface="Arial"/>
                <a:cs typeface="Arial"/>
                <a:sym typeface="Arial"/>
              </a:rPr>
              <a:t>Model Evaluation</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Cross Validation</a:t>
            </a:r>
            <a:endParaRPr sz="1000">
              <a:solidFill>
                <a:schemeClr val="dk1"/>
              </a:solidFill>
              <a:latin typeface="Arial"/>
              <a:ea typeface="Arial"/>
              <a:cs typeface="Arial"/>
              <a:sym typeface="Arial"/>
            </a:endParaRPr>
          </a:p>
        </p:txBody>
      </p:sp>
      <p:sp>
        <p:nvSpPr>
          <p:cNvPr id="511" name="Google Shape;511;p82"/>
          <p:cNvSpPr/>
          <p:nvPr/>
        </p:nvSpPr>
        <p:spPr>
          <a:xfrm>
            <a:off x="501559" y="1072221"/>
            <a:ext cx="8149898" cy="320675"/>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Arial"/>
                <a:ea typeface="Arial"/>
                <a:cs typeface="Arial"/>
                <a:sym typeface="Arial"/>
              </a:rPr>
              <a:t>Predictive Analytics Library </a:t>
            </a:r>
            <a:endParaRPr sz="1000">
              <a:solidFill>
                <a:schemeClr val="lt1"/>
              </a:solidFill>
              <a:latin typeface="Arial"/>
              <a:ea typeface="Arial"/>
              <a:cs typeface="Arial"/>
              <a:sym typeface="Arial"/>
            </a:endParaRPr>
          </a:p>
        </p:txBody>
      </p:sp>
      <p:pic>
        <p:nvPicPr>
          <p:cNvPr id="512" name="Google Shape;512;p82" descr="oss-logo-madlib-tricolor.png"/>
          <p:cNvPicPr preferRelativeResize="0"/>
          <p:nvPr/>
        </p:nvPicPr>
        <p:blipFill rotWithShape="1">
          <a:blip r:embed="rId8">
            <a:alphaModFix/>
          </a:blip>
          <a:srcRect/>
          <a:stretch/>
        </p:blipFill>
        <p:spPr>
          <a:xfrm>
            <a:off x="341935" y="166054"/>
            <a:ext cx="1139190" cy="6769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3"/>
          <p:cNvSpPr txBox="1">
            <a:spLocks noGrp="1"/>
          </p:cNvSpPr>
          <p:nvPr>
            <p:ph type="title"/>
          </p:nvPr>
        </p:nvSpPr>
        <p:spPr>
          <a:xfrm>
            <a:off x="366715" y="325439"/>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            Architecture</a:t>
            </a:r>
            <a:endParaRPr/>
          </a:p>
        </p:txBody>
      </p:sp>
      <p:grpSp>
        <p:nvGrpSpPr>
          <p:cNvPr id="519" name="Google Shape;519;p83"/>
          <p:cNvGrpSpPr/>
          <p:nvPr/>
        </p:nvGrpSpPr>
        <p:grpSpPr>
          <a:xfrm>
            <a:off x="801544" y="1098511"/>
            <a:ext cx="8366152" cy="3537399"/>
            <a:chOff x="801544" y="1098510"/>
            <a:chExt cx="8366152" cy="3537399"/>
          </a:xfrm>
        </p:grpSpPr>
        <p:sp>
          <p:nvSpPr>
            <p:cNvPr id="520" name="Google Shape;520;p83"/>
            <p:cNvSpPr/>
            <p:nvPr/>
          </p:nvSpPr>
          <p:spPr>
            <a:xfrm>
              <a:off x="801545" y="4046230"/>
              <a:ext cx="4957884" cy="589679"/>
            </a:xfrm>
            <a:prstGeom prst="rect">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RDBMS Query Processing</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(Greenplum, HAWQ, PostgreSQL)</a:t>
              </a:r>
              <a:endParaRPr sz="1600">
                <a:solidFill>
                  <a:schemeClr val="dk1"/>
                </a:solidFill>
                <a:latin typeface="Arial"/>
                <a:ea typeface="Arial"/>
                <a:cs typeface="Arial"/>
                <a:sym typeface="Arial"/>
              </a:endParaRPr>
            </a:p>
          </p:txBody>
        </p:sp>
        <p:sp>
          <p:nvSpPr>
            <p:cNvPr id="521" name="Google Shape;521;p83"/>
            <p:cNvSpPr/>
            <p:nvPr/>
          </p:nvSpPr>
          <p:spPr>
            <a:xfrm>
              <a:off x="2285014" y="3181369"/>
              <a:ext cx="3474415" cy="746927"/>
            </a:xfrm>
            <a:prstGeom prst="rect">
              <a:avLst/>
            </a:prstGeom>
            <a:gradFill>
              <a:gsLst>
                <a:gs pos="0">
                  <a:srgbClr val="1F8397"/>
                </a:gs>
                <a:gs pos="80000">
                  <a:srgbClr val="28ADC7"/>
                </a:gs>
                <a:gs pos="100000">
                  <a:srgbClr val="26B0CB"/>
                </a:gs>
              </a:gsLst>
              <a:lin ang="16200000" scaled="0"/>
            </a:gradFill>
            <a:ln w="9525" cap="flat" cmpd="sng">
              <a:solidFill>
                <a:srgbClr val="38A5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Low-level Abstraction Layer</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(matrix operations, </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C++ to DB type bridge, …)</a:t>
              </a:r>
              <a:endParaRPr sz="1600">
                <a:solidFill>
                  <a:schemeClr val="dk1"/>
                </a:solidFill>
                <a:latin typeface="Arial"/>
                <a:ea typeface="Arial"/>
                <a:cs typeface="Arial"/>
                <a:sym typeface="Arial"/>
              </a:endParaRPr>
            </a:p>
          </p:txBody>
        </p:sp>
        <p:sp>
          <p:nvSpPr>
            <p:cNvPr id="522" name="Google Shape;522;p83"/>
            <p:cNvSpPr/>
            <p:nvPr/>
          </p:nvSpPr>
          <p:spPr>
            <a:xfrm>
              <a:off x="801544" y="2316507"/>
              <a:ext cx="1351530" cy="1611788"/>
            </a:xfrm>
            <a:prstGeom prst="rect">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RDBMS</a:t>
              </a:r>
              <a:endParaRPr sz="1600" b="1">
                <a:solidFill>
                  <a:schemeClr val="dk1"/>
                </a:solidFill>
                <a:latin typeface="Arial"/>
                <a:ea typeface="Arial"/>
                <a:cs typeface="Arial"/>
                <a:sym typeface="Arial"/>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Built-in Functions</a:t>
              </a:r>
              <a:endParaRPr sz="1600" b="1">
                <a:solidFill>
                  <a:schemeClr val="dk1"/>
                </a:solidFill>
                <a:latin typeface="Arial"/>
                <a:ea typeface="Arial"/>
                <a:cs typeface="Arial"/>
                <a:sym typeface="Arial"/>
              </a:endParaRPr>
            </a:p>
          </p:txBody>
        </p:sp>
        <p:sp>
          <p:nvSpPr>
            <p:cNvPr id="523" name="Google Shape;523;p83"/>
            <p:cNvSpPr/>
            <p:nvPr/>
          </p:nvSpPr>
          <p:spPr>
            <a:xfrm>
              <a:off x="801544" y="1142679"/>
              <a:ext cx="4957884" cy="348277"/>
            </a:xfrm>
            <a:prstGeom prst="rect">
              <a:avLst/>
            </a:prstGeom>
            <a:solidFill>
              <a:schemeClr val="accent6"/>
            </a:solidFill>
            <a:ln w="25400" cap="flat" cmpd="sng">
              <a:solidFill>
                <a:srgbClr val="51436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User Interface</a:t>
              </a:r>
              <a:endParaRPr/>
            </a:p>
          </p:txBody>
        </p:sp>
        <p:sp>
          <p:nvSpPr>
            <p:cNvPr id="524" name="Google Shape;524;p83"/>
            <p:cNvSpPr/>
            <p:nvPr/>
          </p:nvSpPr>
          <p:spPr>
            <a:xfrm>
              <a:off x="801545" y="1608892"/>
              <a:ext cx="4957885" cy="589679"/>
            </a:xfrm>
            <a:prstGeom prst="rect">
              <a:avLst/>
            </a:prstGeom>
            <a:gradFill>
              <a:gsLst>
                <a:gs pos="0">
                  <a:srgbClr val="8C9B12"/>
                </a:gs>
                <a:gs pos="80000">
                  <a:srgbClr val="B8CC18"/>
                </a:gs>
                <a:gs pos="100000">
                  <a:srgbClr val="BBD114"/>
                </a:gs>
              </a:gsLst>
              <a:lin ang="16200000" scaled="0"/>
            </a:gradFill>
            <a:ln w="9525" cap="flat" cmpd="sng">
              <a:solidFill>
                <a:srgbClr val="ABBD29"/>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High-level Abstraction Layer</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(iteration controller, ...)</a:t>
              </a:r>
              <a:endParaRPr sz="1600">
                <a:solidFill>
                  <a:schemeClr val="dk1"/>
                </a:solidFill>
                <a:latin typeface="Arial"/>
                <a:ea typeface="Arial"/>
                <a:cs typeface="Arial"/>
                <a:sym typeface="Arial"/>
              </a:endParaRPr>
            </a:p>
          </p:txBody>
        </p:sp>
        <p:sp>
          <p:nvSpPr>
            <p:cNvPr id="525" name="Google Shape;525;p83"/>
            <p:cNvSpPr/>
            <p:nvPr/>
          </p:nvSpPr>
          <p:spPr>
            <a:xfrm>
              <a:off x="2285014" y="2316507"/>
              <a:ext cx="3474415" cy="786238"/>
            </a:xfrm>
            <a:prstGeom prst="rect">
              <a:avLst/>
            </a:prstGeom>
            <a:gradFill>
              <a:gsLst>
                <a:gs pos="0">
                  <a:srgbClr val="1F8397"/>
                </a:gs>
                <a:gs pos="80000">
                  <a:srgbClr val="28ADC7"/>
                </a:gs>
                <a:gs pos="100000">
                  <a:srgbClr val="26B0CB"/>
                </a:gs>
              </a:gsLst>
              <a:lin ang="16200000" scaled="0"/>
            </a:gradFill>
            <a:ln w="9525" cap="flat" cmpd="sng">
              <a:solidFill>
                <a:srgbClr val="38A5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000000"/>
                  </a:solidFill>
                  <a:latin typeface="Arial"/>
                  <a:ea typeface="Arial"/>
                  <a:cs typeface="Arial"/>
                  <a:sym typeface="Arial"/>
                </a:rPr>
                <a:t>Functions for Inner Loops</a:t>
              </a:r>
              <a:endParaRPr sz="1600" b="1">
                <a:solidFill>
                  <a:srgbClr val="000000"/>
                </a:solidFill>
                <a:latin typeface="Arial"/>
                <a:ea typeface="Arial"/>
                <a:cs typeface="Arial"/>
                <a:sym typeface="Arial"/>
              </a:endParaRPr>
            </a:p>
            <a:p>
              <a:pPr marL="0" marR="0" lvl="0" indent="0" algn="ctr" rtl="0">
                <a:spcBef>
                  <a:spcPts val="0"/>
                </a:spcBef>
                <a:spcAft>
                  <a:spcPts val="0"/>
                </a:spcAft>
                <a:buNone/>
              </a:pPr>
              <a:r>
                <a:rPr lang="en-US" sz="1600">
                  <a:solidFill>
                    <a:srgbClr val="000000"/>
                  </a:solidFill>
                  <a:latin typeface="Arial"/>
                  <a:ea typeface="Arial"/>
                  <a:cs typeface="Arial"/>
                  <a:sym typeface="Arial"/>
                </a:rPr>
                <a:t>(implements convex optimization)</a:t>
              </a:r>
              <a:endParaRPr sz="1600">
                <a:solidFill>
                  <a:srgbClr val="000000"/>
                </a:solidFill>
                <a:latin typeface="Arial"/>
                <a:ea typeface="Arial"/>
                <a:cs typeface="Arial"/>
                <a:sym typeface="Arial"/>
              </a:endParaRPr>
            </a:p>
          </p:txBody>
        </p:sp>
        <p:sp>
          <p:nvSpPr>
            <p:cNvPr id="526" name="Google Shape;526;p83"/>
            <p:cNvSpPr txBox="1"/>
            <p:nvPr/>
          </p:nvSpPr>
          <p:spPr>
            <a:xfrm>
              <a:off x="5853214" y="1602573"/>
              <a:ext cx="1055518" cy="58967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Python</a:t>
              </a:r>
              <a:endParaRPr sz="1600">
                <a:solidFill>
                  <a:schemeClr val="dk1"/>
                </a:solidFill>
                <a:latin typeface="Arial"/>
                <a:ea typeface="Arial"/>
                <a:cs typeface="Arial"/>
                <a:sym typeface="Arial"/>
              </a:endParaRPr>
            </a:p>
          </p:txBody>
        </p:sp>
        <p:sp>
          <p:nvSpPr>
            <p:cNvPr id="527" name="Google Shape;527;p83"/>
            <p:cNvSpPr txBox="1"/>
            <p:nvPr/>
          </p:nvSpPr>
          <p:spPr>
            <a:xfrm>
              <a:off x="5846896" y="1098510"/>
              <a:ext cx="3320800" cy="44124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SQL</a:t>
              </a:r>
              <a:endParaRPr sz="1600">
                <a:solidFill>
                  <a:schemeClr val="dk1"/>
                </a:solidFill>
                <a:latin typeface="Arial"/>
                <a:ea typeface="Arial"/>
                <a:cs typeface="Arial"/>
                <a:sym typeface="Arial"/>
              </a:endParaRPr>
            </a:p>
          </p:txBody>
        </p:sp>
        <p:grpSp>
          <p:nvGrpSpPr>
            <p:cNvPr id="528" name="Google Shape;528;p83"/>
            <p:cNvGrpSpPr/>
            <p:nvPr/>
          </p:nvGrpSpPr>
          <p:grpSpPr>
            <a:xfrm>
              <a:off x="5935348" y="2395129"/>
              <a:ext cx="1407358" cy="1533165"/>
              <a:chOff x="24231600" y="31394400"/>
              <a:chExt cx="2438400" cy="2971800"/>
            </a:xfrm>
          </p:grpSpPr>
          <p:sp>
            <p:nvSpPr>
              <p:cNvPr id="529" name="Google Shape;529;p83"/>
              <p:cNvSpPr txBox="1"/>
              <p:nvPr/>
            </p:nvSpPr>
            <p:spPr>
              <a:xfrm>
                <a:off x="25298400" y="32537397"/>
                <a:ext cx="1371600" cy="6562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a:t>
                </a:r>
                <a:endParaRPr sz="1600">
                  <a:solidFill>
                    <a:schemeClr val="dk1"/>
                  </a:solidFill>
                  <a:latin typeface="Arial"/>
                  <a:ea typeface="Arial"/>
                  <a:cs typeface="Arial"/>
                  <a:sym typeface="Arial"/>
                </a:endParaRPr>
              </a:p>
            </p:txBody>
          </p:sp>
          <p:sp>
            <p:nvSpPr>
              <p:cNvPr id="530" name="Google Shape;530;p83"/>
              <p:cNvSpPr/>
              <p:nvPr/>
            </p:nvSpPr>
            <p:spPr>
              <a:xfrm>
                <a:off x="24231600" y="31394400"/>
                <a:ext cx="762000" cy="2971800"/>
              </a:xfrm>
              <a:prstGeom prst="rightBrace">
                <a:avLst>
                  <a:gd name="adj1" fmla="val 8333"/>
                  <a:gd name="adj2" fmla="val 50000"/>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0"/>
                  <a:buFont typeface="Arial"/>
                  <a:buNone/>
                </a:pPr>
                <a:endParaRPr sz="8000" b="0" i="0" u="none" strike="noStrike" cap="none">
                  <a:solidFill>
                    <a:schemeClr val="dk1"/>
                  </a:solidFill>
                  <a:latin typeface="Arial"/>
                  <a:ea typeface="Arial"/>
                  <a:cs typeface="Arial"/>
                  <a:sym typeface="Arial"/>
                </a:endParaRPr>
              </a:p>
            </p:txBody>
          </p:sp>
        </p:grpSp>
        <p:pic>
          <p:nvPicPr>
            <p:cNvPr id="531" name="Google Shape;531;p83"/>
            <p:cNvPicPr preferRelativeResize="0"/>
            <p:nvPr/>
          </p:nvPicPr>
          <p:blipFill rotWithShape="1">
            <a:blip r:embed="rId3">
              <a:alphaModFix/>
            </a:blip>
            <a:srcRect/>
            <a:stretch/>
          </p:blipFill>
          <p:spPr>
            <a:xfrm>
              <a:off x="7342707" y="2779056"/>
              <a:ext cx="730492" cy="647377"/>
            </a:xfrm>
            <a:prstGeom prst="rect">
              <a:avLst/>
            </a:prstGeom>
            <a:noFill/>
            <a:ln>
              <a:noFill/>
            </a:ln>
          </p:spPr>
        </p:pic>
        <p:pic>
          <p:nvPicPr>
            <p:cNvPr id="532" name="Google Shape;532;p83"/>
            <p:cNvPicPr preferRelativeResize="0"/>
            <p:nvPr/>
          </p:nvPicPr>
          <p:blipFill rotWithShape="1">
            <a:blip r:embed="rId4">
              <a:alphaModFix/>
            </a:blip>
            <a:srcRect/>
            <a:stretch/>
          </p:blipFill>
          <p:spPr>
            <a:xfrm>
              <a:off x="7183808" y="3460197"/>
              <a:ext cx="1040879" cy="336658"/>
            </a:xfrm>
            <a:prstGeom prst="rect">
              <a:avLst/>
            </a:prstGeom>
            <a:noFill/>
            <a:ln>
              <a:noFill/>
            </a:ln>
          </p:spPr>
        </p:pic>
      </p:grpSp>
      <p:pic>
        <p:nvPicPr>
          <p:cNvPr id="533" name="Google Shape;533;p83" descr="MADlib logo blue.png"/>
          <p:cNvPicPr preferRelativeResize="0"/>
          <p:nvPr/>
        </p:nvPicPr>
        <p:blipFill rotWithShape="1">
          <a:blip r:embed="rId5">
            <a:alphaModFix/>
          </a:blip>
          <a:srcRect/>
          <a:stretch/>
        </p:blipFill>
        <p:spPr>
          <a:xfrm>
            <a:off x="220327" y="-98757"/>
            <a:ext cx="1308593" cy="13085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4"/>
          <p:cNvSpPr txBox="1">
            <a:spLocks noGrp="1"/>
          </p:cNvSpPr>
          <p:nvPr>
            <p:ph type="title"/>
          </p:nvPr>
        </p:nvSpPr>
        <p:spPr>
          <a:xfrm>
            <a:off x="304804" y="198440"/>
            <a:ext cx="8410575" cy="4603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Pivotal Technology: Hadoop &amp; HAWQ</a:t>
            </a:r>
            <a:endParaRPr>
              <a:latin typeface="Arial"/>
              <a:ea typeface="Arial"/>
              <a:cs typeface="Arial"/>
              <a:sym typeface="Arial"/>
            </a:endParaRPr>
          </a:p>
        </p:txBody>
      </p:sp>
      <p:sp>
        <p:nvSpPr>
          <p:cNvPr id="539" name="Google Shape;539;p84"/>
          <p:cNvSpPr txBox="1"/>
          <p:nvPr/>
        </p:nvSpPr>
        <p:spPr>
          <a:xfrm>
            <a:off x="304803" y="1219732"/>
            <a:ext cx="6413499" cy="30860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2220"/>
              <a:buFont typeface="Arial"/>
              <a:buChar char="•"/>
            </a:pPr>
            <a:r>
              <a:rPr lang="en-US" sz="2220">
                <a:solidFill>
                  <a:schemeClr val="dk1"/>
                </a:solidFill>
                <a:latin typeface="Arial"/>
                <a:ea typeface="Arial"/>
                <a:cs typeface="Arial"/>
                <a:sym typeface="Arial"/>
              </a:rPr>
              <a:t>Performance through massive parallelism </a:t>
            </a:r>
            <a:endParaRPr/>
          </a:p>
          <a:p>
            <a:pPr marL="342900" marR="0" lvl="0" indent="-342900" algn="l" rtl="0">
              <a:lnSpc>
                <a:spcPct val="90000"/>
              </a:lnSpc>
              <a:spcBef>
                <a:spcPts val="600"/>
              </a:spcBef>
              <a:spcAft>
                <a:spcPts val="0"/>
              </a:spcAft>
              <a:buClr>
                <a:schemeClr val="accent1"/>
              </a:buClr>
              <a:buSzPts val="2220"/>
              <a:buFont typeface="Arial"/>
              <a:buChar char="•"/>
            </a:pPr>
            <a:r>
              <a:rPr lang="en-US" sz="2220">
                <a:solidFill>
                  <a:schemeClr val="dk1"/>
                </a:solidFill>
                <a:latin typeface="Arial"/>
                <a:ea typeface="Arial"/>
                <a:cs typeface="Arial"/>
                <a:sym typeface="Arial"/>
              </a:rPr>
              <a:t>Automatic parallelization</a:t>
            </a:r>
            <a:endParaRPr/>
          </a:p>
          <a:p>
            <a:pPr marL="742950" marR="0" lvl="1" indent="-285750" algn="l" rtl="0">
              <a:lnSpc>
                <a:spcPct val="90000"/>
              </a:lnSpc>
              <a:spcBef>
                <a:spcPts val="600"/>
              </a:spcBef>
              <a:spcAft>
                <a:spcPts val="0"/>
              </a:spcAft>
              <a:buClr>
                <a:schemeClr val="accent1"/>
              </a:buClr>
              <a:buSzPts val="2035"/>
              <a:buFont typeface="Arial"/>
              <a:buChar char="–"/>
            </a:pPr>
            <a:r>
              <a:rPr lang="en-US" sz="2035" b="0" i="0" u="none" strike="noStrike" cap="none">
                <a:solidFill>
                  <a:schemeClr val="dk1"/>
                </a:solidFill>
                <a:latin typeface="Arial"/>
                <a:ea typeface="Arial"/>
                <a:cs typeface="Arial"/>
                <a:sym typeface="Arial"/>
              </a:rPr>
              <a:t>Load and query like any database</a:t>
            </a:r>
            <a:endParaRPr/>
          </a:p>
          <a:p>
            <a:pPr marL="742950" marR="0" lvl="1" indent="-285750" algn="l" rtl="0">
              <a:lnSpc>
                <a:spcPct val="90000"/>
              </a:lnSpc>
              <a:spcBef>
                <a:spcPts val="600"/>
              </a:spcBef>
              <a:spcAft>
                <a:spcPts val="0"/>
              </a:spcAft>
              <a:buClr>
                <a:schemeClr val="accent1"/>
              </a:buClr>
              <a:buSzPts val="2035"/>
              <a:buFont typeface="Arial"/>
              <a:buChar char="–"/>
            </a:pPr>
            <a:r>
              <a:rPr lang="en-US" sz="2035" b="0" i="0" u="none" strike="noStrike" cap="none">
                <a:solidFill>
                  <a:schemeClr val="dk1"/>
                </a:solidFill>
                <a:latin typeface="Arial"/>
                <a:ea typeface="Arial"/>
                <a:cs typeface="Arial"/>
                <a:sym typeface="Arial"/>
              </a:rPr>
              <a:t>Automatically distributed tables across nodes</a:t>
            </a:r>
            <a:endParaRPr/>
          </a:p>
          <a:p>
            <a:pPr marL="342900" marR="0" lvl="0" indent="-342900" algn="l" rtl="0">
              <a:lnSpc>
                <a:spcPct val="90000"/>
              </a:lnSpc>
              <a:spcBef>
                <a:spcPts val="600"/>
              </a:spcBef>
              <a:spcAft>
                <a:spcPts val="0"/>
              </a:spcAft>
              <a:buClr>
                <a:schemeClr val="accent1"/>
              </a:buClr>
              <a:buSzPts val="2220"/>
              <a:buFont typeface="Arial"/>
              <a:buChar char="•"/>
            </a:pPr>
            <a:r>
              <a:rPr lang="en-US" sz="2220">
                <a:solidFill>
                  <a:schemeClr val="dk1"/>
                </a:solidFill>
                <a:latin typeface="Arial"/>
                <a:ea typeface="Arial"/>
                <a:cs typeface="Arial"/>
                <a:sym typeface="Arial"/>
              </a:rPr>
              <a:t>Analytics-oriented query optimization</a:t>
            </a:r>
            <a:endParaRPr/>
          </a:p>
          <a:p>
            <a:pPr marL="342900" marR="0" lvl="0" indent="-342900" algn="l" rtl="0">
              <a:lnSpc>
                <a:spcPct val="90000"/>
              </a:lnSpc>
              <a:spcBef>
                <a:spcPts val="600"/>
              </a:spcBef>
              <a:spcAft>
                <a:spcPts val="0"/>
              </a:spcAft>
              <a:buClr>
                <a:schemeClr val="accent1"/>
              </a:buClr>
              <a:buSzPts val="2220"/>
              <a:buFont typeface="Arial"/>
              <a:buChar char="•"/>
            </a:pPr>
            <a:r>
              <a:rPr lang="en-US" sz="2220">
                <a:solidFill>
                  <a:schemeClr val="dk1"/>
                </a:solidFill>
                <a:latin typeface="Arial"/>
                <a:ea typeface="Arial"/>
                <a:cs typeface="Arial"/>
                <a:sym typeface="Arial"/>
              </a:rPr>
              <a:t>Scalable MPP architecture</a:t>
            </a:r>
            <a:endParaRPr/>
          </a:p>
          <a:p>
            <a:pPr marL="742950" marR="0" lvl="1" indent="-285750" algn="l" rtl="0">
              <a:lnSpc>
                <a:spcPct val="90000"/>
              </a:lnSpc>
              <a:spcBef>
                <a:spcPts val="600"/>
              </a:spcBef>
              <a:spcAft>
                <a:spcPts val="0"/>
              </a:spcAft>
              <a:buClr>
                <a:schemeClr val="accent1"/>
              </a:buClr>
              <a:buSzPts val="2035"/>
              <a:buFont typeface="Arial"/>
              <a:buChar char="–"/>
            </a:pPr>
            <a:r>
              <a:rPr lang="en-US" sz="2035" b="0" i="0" u="none" strike="noStrike" cap="none">
                <a:solidFill>
                  <a:schemeClr val="dk1"/>
                </a:solidFill>
                <a:latin typeface="Arial"/>
                <a:ea typeface="Arial"/>
                <a:cs typeface="Arial"/>
                <a:sym typeface="Arial"/>
              </a:rPr>
              <a:t>All nodes can scan and process in parallel</a:t>
            </a:r>
            <a:endParaRPr/>
          </a:p>
          <a:p>
            <a:pPr marL="742950" marR="0" lvl="1" indent="-285750" algn="l" rtl="0">
              <a:lnSpc>
                <a:spcPct val="90000"/>
              </a:lnSpc>
              <a:spcBef>
                <a:spcPts val="600"/>
              </a:spcBef>
              <a:spcAft>
                <a:spcPts val="0"/>
              </a:spcAft>
              <a:buClr>
                <a:schemeClr val="accent1"/>
              </a:buClr>
              <a:buSzPts val="2035"/>
              <a:buFont typeface="Arial"/>
              <a:buChar char="–"/>
            </a:pPr>
            <a:r>
              <a:rPr lang="en-US" sz="2035" b="0" i="0" u="none" strike="noStrike" cap="none">
                <a:solidFill>
                  <a:schemeClr val="dk1"/>
                </a:solidFill>
                <a:latin typeface="Arial"/>
                <a:ea typeface="Arial"/>
                <a:cs typeface="Arial"/>
                <a:sym typeface="Arial"/>
              </a:rPr>
              <a:t>Linear scalability by adding nodes</a:t>
            </a:r>
            <a:endParaRPr/>
          </a:p>
        </p:txBody>
      </p:sp>
      <p:grpSp>
        <p:nvGrpSpPr>
          <p:cNvPr id="540" name="Google Shape;540;p84"/>
          <p:cNvGrpSpPr/>
          <p:nvPr/>
        </p:nvGrpSpPr>
        <p:grpSpPr>
          <a:xfrm>
            <a:off x="7254797" y="1855994"/>
            <a:ext cx="1301064" cy="1128749"/>
            <a:chOff x="7224480" y="2388048"/>
            <a:chExt cx="1441148" cy="1667040"/>
          </a:xfrm>
        </p:grpSpPr>
        <p:grpSp>
          <p:nvGrpSpPr>
            <p:cNvPr id="541" name="Google Shape;541;p84"/>
            <p:cNvGrpSpPr/>
            <p:nvPr/>
          </p:nvGrpSpPr>
          <p:grpSpPr>
            <a:xfrm>
              <a:off x="7224480" y="2388048"/>
              <a:ext cx="1441148" cy="1667040"/>
              <a:chOff x="4819472" y="872912"/>
              <a:chExt cx="960119" cy="640080"/>
            </a:xfrm>
          </p:grpSpPr>
          <p:pic>
            <p:nvPicPr>
              <p:cNvPr id="542" name="Google Shape;542;p84"/>
              <p:cNvPicPr preferRelativeResize="0"/>
              <p:nvPr/>
            </p:nvPicPr>
            <p:blipFill rotWithShape="1">
              <a:blip r:embed="rId3">
                <a:alphaModFix/>
              </a:blip>
              <a:srcRect/>
              <a:stretch/>
            </p:blipFill>
            <p:spPr>
              <a:xfrm>
                <a:off x="4819472" y="872912"/>
                <a:ext cx="960119" cy="64008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43" name="Google Shape;543;p84"/>
              <p:cNvSpPr/>
              <p:nvPr/>
            </p:nvSpPr>
            <p:spPr>
              <a:xfrm>
                <a:off x="4861229" y="912292"/>
                <a:ext cx="896030" cy="5583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pic>
          <p:nvPicPr>
            <p:cNvPr id="544" name="Google Shape;544;p84" descr="emc_hawq_logo.jpg"/>
            <p:cNvPicPr preferRelativeResize="0"/>
            <p:nvPr/>
          </p:nvPicPr>
          <p:blipFill rotWithShape="1">
            <a:blip r:embed="rId4">
              <a:alphaModFix/>
            </a:blip>
            <a:srcRect l="25852" t="6350" r="28218" b="21825"/>
            <a:stretch/>
          </p:blipFill>
          <p:spPr>
            <a:xfrm>
              <a:off x="7264400" y="2529232"/>
              <a:ext cx="1328360" cy="1373902"/>
            </a:xfrm>
            <a:prstGeom prst="rect">
              <a:avLst/>
            </a:prstGeom>
            <a:noFill/>
            <a:ln>
              <a:noFill/>
            </a:ln>
          </p:spPr>
        </p:pic>
      </p:grpSp>
    </p:spTree>
  </p:cSld>
  <p:clrMapOvr>
    <a:masterClrMapping/>
  </p:clrMapOvr>
</p:sld>
</file>

<file path=ppt/theme/theme1.xml><?xml version="1.0" encoding="utf-8"?>
<a:theme xmlns:a="http://schemas.openxmlformats.org/drawingml/2006/main" name="Default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Sales Training">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1368</Words>
  <Application>Microsoft Macintosh PowerPoint</Application>
  <PresentationFormat>On-screen Show (16:9)</PresentationFormat>
  <Paragraphs>212</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Courier</vt:lpstr>
      <vt:lpstr>Noto Sans Symbols</vt:lpstr>
      <vt:lpstr>Proxima Nova</vt:lpstr>
      <vt:lpstr>Verdana</vt:lpstr>
      <vt:lpstr>Default Theme</vt:lpstr>
      <vt:lpstr>PIVOTAL Sales Training</vt:lpstr>
      <vt:lpstr>Greenplum Workshop Apache MADlib™ </vt:lpstr>
      <vt:lpstr>Agenda</vt:lpstr>
      <vt:lpstr>Why MADlib® ?</vt:lpstr>
      <vt:lpstr>Scalable, In-Database  Machine Learning</vt:lpstr>
      <vt:lpstr>MADlib Advantages</vt:lpstr>
      <vt:lpstr>Performing a linear regression on 10 million rows in seconds</vt:lpstr>
      <vt:lpstr>™ Functions</vt:lpstr>
      <vt:lpstr>            Architecture</vt:lpstr>
      <vt:lpstr>Pivotal Technology: Hadoop &amp; HAWQ</vt:lpstr>
      <vt:lpstr>Calling MADlib Functions: Fast Training, Scoring</vt:lpstr>
      <vt:lpstr>Calling MADlib Functions: Fast Training, Scoring</vt:lpstr>
      <vt:lpstr>Calling MADlib Functions: Fast Training, Scoring</vt:lpstr>
      <vt:lpstr>Pointer to Documentation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Greenplum Workshop MADlib </dc:title>
  <cp:lastModifiedBy>Leonard Walstad</cp:lastModifiedBy>
  <cp:revision>3</cp:revision>
  <dcterms:modified xsi:type="dcterms:W3CDTF">2019-08-14T15:39:38Z</dcterms:modified>
</cp:coreProperties>
</file>